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57" r:id="rId6"/>
    <p:sldId id="263" r:id="rId7"/>
    <p:sldId id="260" r:id="rId8"/>
    <p:sldId id="261" r:id="rId9"/>
    <p:sldId id="264" r:id="rId1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rik Pettersson" initials="FP" lastIdx="2" clrIdx="0">
    <p:extLst>
      <p:ext uri="{19B8F6BF-5375-455C-9EA6-DF929625EA0E}">
        <p15:presenceInfo xmlns:p15="http://schemas.microsoft.com/office/powerpoint/2012/main" userId="S-1-5-21-3767723875-3641016550-3046868103-96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81" d="100"/>
          <a:sy n="81" d="100"/>
        </p:scale>
        <p:origin x="90" y="3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Enheten för forskning och lärande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i="1" dirty="0" smtClean="0">
                <a:solidFill>
                  <a:schemeClr val="tx1"/>
                </a:solidFill>
              </a:rPr>
              <a:t>Enheten för forskning och lärande </a:t>
            </a:r>
            <a:r>
              <a:rPr lang="sv-SE" dirty="0" smtClean="0">
                <a:solidFill>
                  <a:schemeClr val="tx1"/>
                </a:solidFill>
              </a:rPr>
              <a:t>jobbar med att understödja forskning, kunskapsstyrning, bygga system för fortbildning av personal, bygga e-utbildningar…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 err="1" smtClean="0">
                <a:solidFill>
                  <a:schemeClr val="tx1"/>
                </a:solidFill>
              </a:rPr>
              <a:t>FoL</a:t>
            </a:r>
            <a:r>
              <a:rPr lang="sv-SE" dirty="0" smtClean="0">
                <a:solidFill>
                  <a:schemeClr val="tx1"/>
                </a:solidFill>
              </a:rPr>
              <a:t>-enheten är del av Utvecklingsavdelningen som är en del av regiondirektörens stab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6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FoL</a:t>
            </a:r>
            <a:r>
              <a:rPr lang="sv-SE" dirty="0" smtClean="0"/>
              <a:t>-enheten, vad kan vi hjälpa till med?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Metodstöd i projekt: statistik, bibliotekssökningar, språkgranskning,… </a:t>
            </a:r>
          </a:p>
          <a:p>
            <a:r>
              <a:rPr lang="sv-SE" dirty="0"/>
              <a:t>Ekonomi: procedur för sökande av forskningsmedel</a:t>
            </a:r>
          </a:p>
          <a:p>
            <a:r>
              <a:rPr lang="sv-SE" dirty="0" smtClean="0"/>
              <a:t>Bollplank i utvecklingsprojekt, forskarplaner,…	</a:t>
            </a:r>
          </a:p>
          <a:p>
            <a:r>
              <a:rPr lang="sv-SE" dirty="0" smtClean="0"/>
              <a:t>e-lärande</a:t>
            </a:r>
            <a:r>
              <a:rPr lang="sv-SE" dirty="0" smtClean="0"/>
              <a:t>: skapa nya kurser, administrera inköpta utbildningar,…</a:t>
            </a:r>
          </a:p>
          <a:p>
            <a:r>
              <a:rPr lang="sv-SE" dirty="0" smtClean="0"/>
              <a:t>Samordna </a:t>
            </a:r>
            <a:r>
              <a:rPr lang="sv-SE" dirty="0"/>
              <a:t>och vara en stödfunktion för </a:t>
            </a:r>
            <a:r>
              <a:rPr lang="sv-SE" dirty="0" smtClean="0"/>
              <a:t>fortbildning</a:t>
            </a:r>
          </a:p>
          <a:p>
            <a:r>
              <a:rPr lang="sv-SE" dirty="0"/>
              <a:t>Kunskapsstyrning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71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jobbar vi med?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Forskarstuderande: läkare, sjuksköterskor,…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Forskare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De som går utbildningar och som behöver hjälp i projekt – ST-läkare, kuratorer, sjuksköterskor, fysioterapeuter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Personal som arbetar med uppföljning av verksamheten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De som vill skapa utbildningar för personal</a:t>
            </a:r>
          </a:p>
        </p:txBody>
      </p:sp>
    </p:spTree>
    <p:extLst>
      <p:ext uri="{BB962C8B-B14F-4D97-AF65-F5344CB8AC3E}">
        <p14:creationId xmlns:p14="http://schemas.microsoft.com/office/powerpoint/2010/main" val="6921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kan vi göra ännu mer nytta?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Allmänt metodstöd i större och mindre projekt - sammanställa, bearbeta </a:t>
            </a:r>
            <a:r>
              <a:rPr lang="sv-SE" dirty="0">
                <a:solidFill>
                  <a:schemeClr val="tx1"/>
                </a:solidFill>
              </a:rPr>
              <a:t>och </a:t>
            </a:r>
            <a:r>
              <a:rPr lang="sv-SE" dirty="0" smtClean="0">
                <a:solidFill>
                  <a:schemeClr val="tx1"/>
                </a:solidFill>
              </a:rPr>
              <a:t>presentera data?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Utbildningar i verktyg: samla in och bearbeta data, enkäter, biblioteksresurser,…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Dela ut mer forskningsmedel till fler</a:t>
            </a:r>
          </a:p>
          <a:p>
            <a:r>
              <a:rPr lang="sv-SE" dirty="0" smtClean="0"/>
              <a:t>Få till fler e-utbildningar, för fler plattformar (mobil,…)</a:t>
            </a:r>
          </a:p>
          <a:p>
            <a:r>
              <a:rPr lang="sv-SE" dirty="0" smtClean="0"/>
              <a:t>Bygga ännu bättre strukturer för att göra det lättare…</a:t>
            </a:r>
          </a:p>
          <a:p>
            <a:pPr lvl="1"/>
            <a:r>
              <a:rPr lang="sv-SE" dirty="0" smtClean="0"/>
              <a:t>…för personal att arbeta med forskning och utveckling</a:t>
            </a:r>
          </a:p>
          <a:p>
            <a:pPr lvl="1"/>
            <a:r>
              <a:rPr lang="sv-SE" dirty="0" smtClean="0"/>
              <a:t>…att få in studenter som gör projekt av olika slag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75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Nya idéer och frågor. Vem </a:t>
            </a:r>
            <a:r>
              <a:rPr lang="sv-SE" dirty="0" smtClean="0"/>
              <a:t>gör vad?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Verksamheten formulerar frågor</a:t>
            </a:r>
          </a:p>
          <a:p>
            <a:r>
              <a:rPr lang="sv-SE" dirty="0" smtClean="0"/>
              <a:t>Stöd från… </a:t>
            </a:r>
          </a:p>
          <a:p>
            <a:pPr lvl="1"/>
            <a:r>
              <a:rPr lang="sv-SE" dirty="0" smtClean="0"/>
              <a:t>Verksamhetsutvecklare från… </a:t>
            </a:r>
          </a:p>
          <a:p>
            <a:pPr lvl="2"/>
            <a:r>
              <a:rPr lang="sv-SE" sz="1200" dirty="0" smtClean="0"/>
              <a:t>Sjukhus?</a:t>
            </a:r>
          </a:p>
          <a:p>
            <a:pPr lvl="2"/>
            <a:r>
              <a:rPr lang="sv-SE" sz="1200" dirty="0" smtClean="0"/>
              <a:t>Närsjukvårdsområde?</a:t>
            </a:r>
          </a:p>
          <a:p>
            <a:pPr lvl="2"/>
            <a:r>
              <a:rPr lang="sv-SE" sz="1200" dirty="0" smtClean="0"/>
              <a:t>Egna divisionen?</a:t>
            </a:r>
          </a:p>
          <a:p>
            <a:pPr lvl="2"/>
            <a:r>
              <a:rPr lang="sv-SE" sz="1200" dirty="0" smtClean="0"/>
              <a:t>?</a:t>
            </a:r>
          </a:p>
          <a:p>
            <a:pPr lvl="1"/>
            <a:r>
              <a:rPr lang="sv-SE" dirty="0" smtClean="0"/>
              <a:t>Enheten för förbättring och förnyelse/</a:t>
            </a:r>
            <a:r>
              <a:rPr lang="sv-SE" dirty="0" err="1" smtClean="0"/>
              <a:t>Utv</a:t>
            </a:r>
            <a:r>
              <a:rPr lang="sv-SE" dirty="0" smtClean="0"/>
              <a:t> </a:t>
            </a:r>
            <a:r>
              <a:rPr lang="sv-SE" dirty="0" err="1" smtClean="0"/>
              <a:t>avd</a:t>
            </a:r>
            <a:r>
              <a:rPr lang="sv-SE" dirty="0" smtClean="0"/>
              <a:t>?</a:t>
            </a:r>
          </a:p>
          <a:p>
            <a:pPr lvl="1"/>
            <a:r>
              <a:rPr lang="sv-SE" dirty="0" err="1" smtClean="0"/>
              <a:t>FoL</a:t>
            </a:r>
            <a:r>
              <a:rPr lang="sv-SE" dirty="0" smtClean="0"/>
              <a:t>-enheten/</a:t>
            </a:r>
            <a:r>
              <a:rPr lang="sv-SE" dirty="0" err="1" smtClean="0"/>
              <a:t>Utv</a:t>
            </a:r>
            <a:r>
              <a:rPr lang="sv-SE" dirty="0" smtClean="0"/>
              <a:t> </a:t>
            </a:r>
            <a:r>
              <a:rPr lang="sv-SE" dirty="0" err="1" smtClean="0"/>
              <a:t>avd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93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Kerstin Lindström</NLLModifiedBy>
    <NLLDocumentIDValue xmlns="http://schemas.microsoft.com/sharepoint/v3">lgutv-4-575</NLLDocumentIDValue>
    <NLLInformationclass xmlns="http://schemas.microsoft.com/sharepoint/v3">Publik</NLLInformationclass>
    <AnsvarigQuickpart xmlns="http://schemas.microsoft.com/sharepoint/v3">Robert Lundqvist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2024-06-14T22:00:00+00:00</NLLThinningTime>
    <NLLPublishDateQuickpart xmlns="http://schemas.microsoft.com/sharepoint/v3">2021-06-15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Hälso- och sjukvårdsavdelningen</TermName>
          <TermId xmlns="http://schemas.microsoft.com/office/infopath/2007/PartnerControls">dee467b9-4e96-4804-836e-0ae1fe53b157</TermId>
        </TermInfo>
      </Terms>
    </NLLProducerPlaceTaxHTField0>
    <NLLEstablishedByQuickpart xmlns="http://schemas.microsoft.com/sharepoint/v3">Robert Lundqvist</NLLEstablishedByQuickpart>
    <NLLPublishDate xmlns="http://schemas.microsoft.com/sharepoint/v3">2021-06-14T22:00:00+00:00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Robert Lundqvist</DisplayName>
        <AccountId>11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/>
    </TaxKeywordTaxHTField>
    <_dlc_DocId xmlns="c7918ce9-5289-4a18-805d-4141408e948c">lgutv-4-575</_dlc_DocId>
    <_dlc_DocIdUrl xmlns="c7918ce9-5289-4a18-805d-4141408e948c">
      <Url>http://spportal.extvis.local/process/administrativ/_layouts/15/DocIdRedir.aspx?ID=lgutv-4-575</Url>
      <Description>lgutv-4-575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2024-07-14T22:00:00+00:00</_dlc_ExpireDate>
    <VISResponsible xmlns="e1dec489-f745-4ed5-9c00-958a11aea6df">
      <UserInfo>
        <DisplayName>Robert Lundqvist</DisplayName>
        <AccountId>11</AccountId>
        <AccountType/>
      </UserInfo>
    </VISResponsible>
    <VIS_DocumentId xmlns="e1dec489-f745-4ed5-9c00-958a11aea6df">
      <Url>https://samarbeta.nll.se/producentplats/div-lg-bas-verk/_layouts/15/DocIdRedir.aspx?ID=lgutv-4-575</Url>
      <Description>lgutv-4-575</Description>
    </VIS_DocumentId>
    <DocumentStatus xmlns="e1dec489-f745-4ed5-9c00-958a11aea6df">
      <Url>https://samarbeta.nll.se/producentplats/div-lg-bas-verk/_layouts/15/wrkstat.aspx?List=53bcbfa5-e31c-42e1-bc04-245050ec8f56&amp;WorkflowInstanceName=eb547c36-fc35-495a-af43-4104ad823185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250ee7b4d9bb8c15c15ff768352f79c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7dee6eec5598b22a7c41fd52a3e56c5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EB631-19F9-4FF6-B700-AC887A251A1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a186b0c6-a429-4538-8a68-7667a670b20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120EE2-B94F-4378-87A9-CB3CF4D2B5F1}"/>
</file>

<file path=customXml/itemProps3.xml><?xml version="1.0" encoding="utf-8"?>
<ds:datastoreItem xmlns:ds="http://schemas.openxmlformats.org/officeDocument/2006/customXml" ds:itemID="{439E00AE-A839-487B-A78D-1A1AC563EB3F}"/>
</file>

<file path=customXml/itemProps4.xml><?xml version="1.0" encoding="utf-8"?>
<ds:datastoreItem xmlns:ds="http://schemas.openxmlformats.org/officeDocument/2006/customXml" ds:itemID="{DE8FBA5D-5EB2-4253-83E7-E9B127A0A126}"/>
</file>

<file path=customXml/itemProps5.xml><?xml version="1.0" encoding="utf-8"?>
<ds:datastoreItem xmlns:ds="http://schemas.openxmlformats.org/officeDocument/2006/customXml" ds:itemID="{57B451AD-01F3-4CA7-850E-80927A3BF7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236</Words>
  <Application>Microsoft Office PowerPoint</Application>
  <PresentationFormat>Bildspel på skärmen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Region Norrbotten_vit</vt:lpstr>
      <vt:lpstr>Enheten för forskning och lärande</vt:lpstr>
      <vt:lpstr>FoL-enheten, vad kan vi hjälpa till med?</vt:lpstr>
      <vt:lpstr>Vilka jobbar vi med?</vt:lpstr>
      <vt:lpstr>Hur kan vi göra ännu mer nytta?</vt:lpstr>
      <vt:lpstr>Nya idéer och frågor. Vem gör vad?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FoL_expertgrupp</dc:title>
  <dc:creator/>
  <cp:keywords/>
  <cp:lastModifiedBy>Robert Lundqvist</cp:lastModifiedBy>
  <cp:revision>25</cp:revision>
  <cp:lastPrinted>2015-10-01T11:12:07Z</cp:lastPrinted>
  <dcterms:created xsi:type="dcterms:W3CDTF">2017-03-16T14:21:56Z</dcterms:created>
  <dcterms:modified xsi:type="dcterms:W3CDTF">2019-06-04T10:13:59Z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986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NLLProjectUrl">
    <vt:lpwstr/>
  </property>
  <property fmtid="{D5CDD505-2E9C-101B-9397-08002B2CF9AE}" pid="51" name="NLLProjectStatus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ProjectVisitor">
    <vt:lpwstr/>
  </property>
  <property fmtid="{D5CDD505-2E9C-101B-9397-08002B2CF9AE}" pid="58" name="NLLApprovedBy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LatestProjectTrackingDate">
    <vt:lpwstr/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_dlc_policyId">
    <vt:lpwstr>0x010100D7963E0E5B7A40E5AEA07389401D709F007B1238BBD93543428C20870054E92DBF|1214505165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7" name="_dlc_DocIdItemGuid">
    <vt:lpwstr>246e607c-c7cc-4d2f-95c4-9e4b6874bb07</vt:lpwstr>
  </property>
  <property fmtid="{D5CDD505-2E9C-101B-9397-08002B2CF9AE}" pid="78" name="_CopySource">
    <vt:lpwstr/>
  </property>
  <property fmtid="{D5CDD505-2E9C-101B-9397-08002B2CF9AE}" pid="80" name="TaxCatchAll">
    <vt:lpwstr>986;#;#1021;#</vt:lpwstr>
  </property>
  <property fmtid="{D5CDD505-2E9C-101B-9397-08002B2CF9AE}" pid="82" name="Order">
    <vt:r8>1855800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