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712" r:id="rId6"/>
  </p:sldMasterIdLst>
  <p:notesMasterIdLst>
    <p:notesMasterId r:id="rId8"/>
  </p:notesMasterIdLst>
  <p:handoutMasterIdLst>
    <p:handoutMasterId r:id="rId9"/>
  </p:handoutMasterIdLst>
  <p:sldIdLst>
    <p:sldId id="270" r:id="rId7"/>
  </p:sldIdLst>
  <p:sldSz cx="6858000" cy="9906000" type="A4"/>
  <p:notesSz cx="6858000" cy="9144000"/>
  <p:defaultTextStyle>
    <a:defPPr>
      <a:defRPr lang="sv-SE"/>
    </a:defPPr>
    <a:lvl1pPr marL="0" algn="l" defTabSz="684154" rtl="0" eaLnBrk="1" latinLnBrk="0" hangingPunct="1">
      <a:defRPr sz="1347" kern="1200">
        <a:solidFill>
          <a:schemeClr val="tx1"/>
        </a:solidFill>
        <a:latin typeface="+mn-lt"/>
        <a:ea typeface="+mn-ea"/>
        <a:cs typeface="+mn-cs"/>
      </a:defRPr>
    </a:lvl1pPr>
    <a:lvl2pPr marL="342077" algn="l" defTabSz="684154" rtl="0" eaLnBrk="1" latinLnBrk="0" hangingPunct="1">
      <a:defRPr sz="1347" kern="1200">
        <a:solidFill>
          <a:schemeClr val="tx1"/>
        </a:solidFill>
        <a:latin typeface="+mn-lt"/>
        <a:ea typeface="+mn-ea"/>
        <a:cs typeface="+mn-cs"/>
      </a:defRPr>
    </a:lvl2pPr>
    <a:lvl3pPr marL="684154" algn="l" defTabSz="684154" rtl="0" eaLnBrk="1" latinLnBrk="0" hangingPunct="1">
      <a:defRPr sz="1347" kern="1200">
        <a:solidFill>
          <a:schemeClr val="tx1"/>
        </a:solidFill>
        <a:latin typeface="+mn-lt"/>
        <a:ea typeface="+mn-ea"/>
        <a:cs typeface="+mn-cs"/>
      </a:defRPr>
    </a:lvl3pPr>
    <a:lvl4pPr marL="1026231" algn="l" defTabSz="684154" rtl="0" eaLnBrk="1" latinLnBrk="0" hangingPunct="1">
      <a:defRPr sz="1347" kern="1200">
        <a:solidFill>
          <a:schemeClr val="tx1"/>
        </a:solidFill>
        <a:latin typeface="+mn-lt"/>
        <a:ea typeface="+mn-ea"/>
        <a:cs typeface="+mn-cs"/>
      </a:defRPr>
    </a:lvl4pPr>
    <a:lvl5pPr marL="1368308" algn="l" defTabSz="684154" rtl="0" eaLnBrk="1" latinLnBrk="0" hangingPunct="1">
      <a:defRPr sz="1347" kern="1200">
        <a:solidFill>
          <a:schemeClr val="tx1"/>
        </a:solidFill>
        <a:latin typeface="+mn-lt"/>
        <a:ea typeface="+mn-ea"/>
        <a:cs typeface="+mn-cs"/>
      </a:defRPr>
    </a:lvl5pPr>
    <a:lvl6pPr marL="1710385" algn="l" defTabSz="684154" rtl="0" eaLnBrk="1" latinLnBrk="0" hangingPunct="1">
      <a:defRPr sz="1347" kern="1200">
        <a:solidFill>
          <a:schemeClr val="tx1"/>
        </a:solidFill>
        <a:latin typeface="+mn-lt"/>
        <a:ea typeface="+mn-ea"/>
        <a:cs typeface="+mn-cs"/>
      </a:defRPr>
    </a:lvl6pPr>
    <a:lvl7pPr marL="2052462" algn="l" defTabSz="684154" rtl="0" eaLnBrk="1" latinLnBrk="0" hangingPunct="1">
      <a:defRPr sz="1347" kern="1200">
        <a:solidFill>
          <a:schemeClr val="tx1"/>
        </a:solidFill>
        <a:latin typeface="+mn-lt"/>
        <a:ea typeface="+mn-ea"/>
        <a:cs typeface="+mn-cs"/>
      </a:defRPr>
    </a:lvl7pPr>
    <a:lvl8pPr marL="2394539" algn="l" defTabSz="684154" rtl="0" eaLnBrk="1" latinLnBrk="0" hangingPunct="1">
      <a:defRPr sz="1347" kern="1200">
        <a:solidFill>
          <a:schemeClr val="tx1"/>
        </a:solidFill>
        <a:latin typeface="+mn-lt"/>
        <a:ea typeface="+mn-ea"/>
        <a:cs typeface="+mn-cs"/>
      </a:defRPr>
    </a:lvl8pPr>
    <a:lvl9pPr marL="2736616" algn="l" defTabSz="684154" rtl="0" eaLnBrk="1" latinLnBrk="0" hangingPunct="1">
      <a:defRPr sz="134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howGuides="1">
      <p:cViewPr varScale="1">
        <p:scale>
          <a:sx n="53" d="100"/>
          <a:sy n="53" d="100"/>
        </p:scale>
        <p:origin x="2436" y="36"/>
      </p:cViewPr>
      <p:guideLst/>
    </p:cSldViewPr>
  </p:slideViewPr>
  <p:notesTextViewPr>
    <p:cViewPr>
      <p:scale>
        <a:sx n="3" d="2"/>
        <a:sy n="3" d="2"/>
      </p:scale>
      <p:origin x="0" y="0"/>
    </p:cViewPr>
  </p:notesTextViewPr>
  <p:notesViewPr>
    <p:cSldViewPr showGuides="1">
      <p:cViewPr varScale="1">
        <p:scale>
          <a:sx n="125" d="100"/>
          <a:sy n="125" d="100"/>
        </p:scale>
        <p:origin x="41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customXml" Target="../customXml/item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90E327-0BB1-439F-A6C8-2F06B30EAC7E}" type="datetimeFigureOut">
              <a:rPr lang="sv-SE" smtClean="0"/>
              <a:t>2024-04-05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832076-BCB6-48EA-90FC-F0D968CD7C9C}" type="slidenum">
              <a:rPr lang="sv-SE" smtClean="0"/>
              <a:t>‹#›</a:t>
            </a:fld>
            <a:endParaRPr lang="sv-SE"/>
          </a:p>
        </p:txBody>
      </p:sp>
    </p:spTree>
    <p:extLst>
      <p:ext uri="{BB962C8B-B14F-4D97-AF65-F5344CB8AC3E}">
        <p14:creationId xmlns:p14="http://schemas.microsoft.com/office/powerpoint/2010/main" val="2115592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C958B-A38C-47D6-83FD-060D3EAE371B}" type="datetimeFigureOut">
              <a:rPr lang="sv-SE" smtClean="0"/>
              <a:t>2024-04-05</a:t>
            </a:fld>
            <a:endParaRPr lang="sv-SE"/>
          </a:p>
        </p:txBody>
      </p:sp>
      <p:sp>
        <p:nvSpPr>
          <p:cNvPr id="4" name="Platshållare för bildobjekt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1A52C-D564-4ECF-8CCD-2250F16E8055}" type="slidenum">
              <a:rPr lang="sv-SE" smtClean="0"/>
              <a:t>‹#›</a:t>
            </a:fld>
            <a:endParaRPr lang="sv-SE"/>
          </a:p>
        </p:txBody>
      </p:sp>
    </p:spTree>
    <p:extLst>
      <p:ext uri="{BB962C8B-B14F-4D97-AF65-F5344CB8AC3E}">
        <p14:creationId xmlns:p14="http://schemas.microsoft.com/office/powerpoint/2010/main" val="705413796"/>
      </p:ext>
    </p:extLst>
  </p:cSld>
  <p:clrMap bg1="lt1" tx1="dk1" bg2="lt2" tx2="dk2" accent1="accent1" accent2="accent2" accent3="accent3" accent4="accent4" accent5="accent5" accent6="accent6" hlink="hlink" folHlink="folHlink"/>
  <p:notesStyle>
    <a:lvl1pPr marL="0" algn="l" defTabSz="684154" rtl="0" eaLnBrk="1" latinLnBrk="0" hangingPunct="1">
      <a:defRPr sz="898" kern="1200">
        <a:solidFill>
          <a:schemeClr val="tx1"/>
        </a:solidFill>
        <a:latin typeface="+mn-lt"/>
        <a:ea typeface="+mn-ea"/>
        <a:cs typeface="+mn-cs"/>
      </a:defRPr>
    </a:lvl1pPr>
    <a:lvl2pPr marL="342077" algn="l" defTabSz="684154" rtl="0" eaLnBrk="1" latinLnBrk="0" hangingPunct="1">
      <a:defRPr sz="898" kern="1200">
        <a:solidFill>
          <a:schemeClr val="tx1"/>
        </a:solidFill>
        <a:latin typeface="+mn-lt"/>
        <a:ea typeface="+mn-ea"/>
        <a:cs typeface="+mn-cs"/>
      </a:defRPr>
    </a:lvl2pPr>
    <a:lvl3pPr marL="684154" algn="l" defTabSz="684154" rtl="0" eaLnBrk="1" latinLnBrk="0" hangingPunct="1">
      <a:defRPr sz="898" kern="1200">
        <a:solidFill>
          <a:schemeClr val="tx1"/>
        </a:solidFill>
        <a:latin typeface="+mn-lt"/>
        <a:ea typeface="+mn-ea"/>
        <a:cs typeface="+mn-cs"/>
      </a:defRPr>
    </a:lvl3pPr>
    <a:lvl4pPr marL="1026231" algn="l" defTabSz="684154" rtl="0" eaLnBrk="1" latinLnBrk="0" hangingPunct="1">
      <a:defRPr sz="898" kern="1200">
        <a:solidFill>
          <a:schemeClr val="tx1"/>
        </a:solidFill>
        <a:latin typeface="+mn-lt"/>
        <a:ea typeface="+mn-ea"/>
        <a:cs typeface="+mn-cs"/>
      </a:defRPr>
    </a:lvl4pPr>
    <a:lvl5pPr marL="1368308" algn="l" defTabSz="684154" rtl="0" eaLnBrk="1" latinLnBrk="0" hangingPunct="1">
      <a:defRPr sz="898" kern="1200">
        <a:solidFill>
          <a:schemeClr val="tx1"/>
        </a:solidFill>
        <a:latin typeface="+mn-lt"/>
        <a:ea typeface="+mn-ea"/>
        <a:cs typeface="+mn-cs"/>
      </a:defRPr>
    </a:lvl5pPr>
    <a:lvl6pPr marL="1710385" algn="l" defTabSz="684154" rtl="0" eaLnBrk="1" latinLnBrk="0" hangingPunct="1">
      <a:defRPr sz="898" kern="1200">
        <a:solidFill>
          <a:schemeClr val="tx1"/>
        </a:solidFill>
        <a:latin typeface="+mn-lt"/>
        <a:ea typeface="+mn-ea"/>
        <a:cs typeface="+mn-cs"/>
      </a:defRPr>
    </a:lvl6pPr>
    <a:lvl7pPr marL="2052462" algn="l" defTabSz="684154" rtl="0" eaLnBrk="1" latinLnBrk="0" hangingPunct="1">
      <a:defRPr sz="898" kern="1200">
        <a:solidFill>
          <a:schemeClr val="tx1"/>
        </a:solidFill>
        <a:latin typeface="+mn-lt"/>
        <a:ea typeface="+mn-ea"/>
        <a:cs typeface="+mn-cs"/>
      </a:defRPr>
    </a:lvl7pPr>
    <a:lvl8pPr marL="2394539" algn="l" defTabSz="684154" rtl="0" eaLnBrk="1" latinLnBrk="0" hangingPunct="1">
      <a:defRPr sz="898" kern="1200">
        <a:solidFill>
          <a:schemeClr val="tx1"/>
        </a:solidFill>
        <a:latin typeface="+mn-lt"/>
        <a:ea typeface="+mn-ea"/>
        <a:cs typeface="+mn-cs"/>
      </a:defRPr>
    </a:lvl8pPr>
    <a:lvl9pPr marL="2736616" algn="l" defTabSz="684154" rtl="0" eaLnBrk="1" latinLnBrk="0" hangingPunct="1">
      <a:defRPr sz="8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_underrubrik">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761067"/>
            <a:ext cx="5487293" cy="2021803"/>
          </a:xfrm>
        </p:spPr>
        <p:txBody>
          <a:bodyPr anchor="t">
            <a:noAutofit/>
          </a:bodyPr>
          <a:lstStyle>
            <a:lvl1pPr algn="r">
              <a:lnSpc>
                <a:spcPct val="80000"/>
              </a:lnSpc>
              <a:defRPr sz="7357">
                <a:solidFill>
                  <a:srgbClr val="002060"/>
                </a:solidFill>
              </a:defRPr>
            </a:lvl1pPr>
          </a:lstStyle>
          <a:p>
            <a:r>
              <a:rPr lang="sv-SE" dirty="0"/>
              <a:t>Rubrik</a:t>
            </a:r>
            <a:br>
              <a:rPr lang="sv-SE" dirty="0"/>
            </a:br>
            <a:r>
              <a:rPr lang="sv-SE" dirty="0" err="1"/>
              <a:t>Rubrik</a:t>
            </a:r>
            <a:br>
              <a:rPr lang="sv-SE" dirty="0"/>
            </a:br>
            <a:endParaRPr lang="sv-SE" dirty="0"/>
          </a:p>
        </p:txBody>
      </p:sp>
      <p:sp>
        <p:nvSpPr>
          <p:cNvPr id="7" name="Platshållare för text 5"/>
          <p:cNvSpPr>
            <a:spLocks noGrp="1"/>
          </p:cNvSpPr>
          <p:nvPr>
            <p:ph type="body" sz="quarter" idx="15" hasCustomPrompt="1"/>
          </p:nvPr>
        </p:nvSpPr>
        <p:spPr>
          <a:xfrm>
            <a:off x="686255" y="4005752"/>
            <a:ext cx="5485946" cy="1783055"/>
          </a:xfrm>
        </p:spPr>
        <p:txBody>
          <a:bodyPr>
            <a:noAutofit/>
          </a:bodyPr>
          <a:lstStyle>
            <a:lvl1pPr marL="0" indent="0" algn="r">
              <a:buNone/>
              <a:defRPr sz="3857" b="1">
                <a:solidFill>
                  <a:schemeClr val="accent2"/>
                </a:solidFill>
              </a:defRPr>
            </a:lvl1pPr>
          </a:lstStyle>
          <a:p>
            <a:pPr lvl="0"/>
            <a:r>
              <a:rPr lang="sv-SE" dirty="0"/>
              <a:t>Underrubrik</a:t>
            </a:r>
          </a:p>
        </p:txBody>
      </p:sp>
    </p:spTree>
    <p:extLst>
      <p:ext uri="{BB962C8B-B14F-4D97-AF65-F5344CB8AC3E}">
        <p14:creationId xmlns:p14="http://schemas.microsoft.com/office/powerpoint/2010/main" val="3724123252"/>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stor_bild_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3631892"/>
            <a:ext cx="5487293" cy="784603"/>
          </a:xfrm>
        </p:spPr>
        <p:txBody>
          <a:bodyPr anchor="t">
            <a:noAutofit/>
          </a:bodyPr>
          <a:lstStyle>
            <a:lvl1pPr algn="l">
              <a:lnSpc>
                <a:spcPct val="80000"/>
              </a:lnSpc>
              <a:defRPr sz="5714">
                <a:solidFill>
                  <a:schemeClr val="bg1"/>
                </a:solidFill>
              </a:defRPr>
            </a:lvl1pPr>
          </a:lstStyle>
          <a:p>
            <a:r>
              <a:rPr lang="sv-SE" dirty="0"/>
              <a:t>Rubrik</a:t>
            </a:r>
          </a:p>
        </p:txBody>
      </p:sp>
      <p:sp>
        <p:nvSpPr>
          <p:cNvPr id="5" name="Platshållare för bild 7"/>
          <p:cNvSpPr>
            <a:spLocks noGrp="1"/>
          </p:cNvSpPr>
          <p:nvPr>
            <p:ph type="pic" sz="quarter" idx="13"/>
          </p:nvPr>
        </p:nvSpPr>
        <p:spPr>
          <a:xfrm>
            <a:off x="0" y="1"/>
            <a:ext cx="6858000" cy="2947063"/>
          </a:xfrm>
        </p:spPr>
        <p:txBody>
          <a:bodyPr anchor="ctr">
            <a:normAutofit/>
          </a:bodyPr>
          <a:lstStyle>
            <a:lvl1pPr marL="0" indent="0" algn="ctr">
              <a:buNone/>
              <a:defRPr sz="1714"/>
            </a:lvl1pPr>
          </a:lstStyle>
          <a:p>
            <a:r>
              <a:rPr lang="sv-SE" dirty="0"/>
              <a:t>Klicka på ikonen för att lägga till en bild</a:t>
            </a:r>
          </a:p>
        </p:txBody>
      </p:sp>
      <p:sp>
        <p:nvSpPr>
          <p:cNvPr id="6" name="Platshållare för text 8"/>
          <p:cNvSpPr>
            <a:spLocks noGrp="1"/>
          </p:cNvSpPr>
          <p:nvPr>
            <p:ph type="body" sz="quarter" idx="14" hasCustomPrompt="1"/>
          </p:nvPr>
        </p:nvSpPr>
        <p:spPr>
          <a:xfrm>
            <a:off x="684893" y="4451516"/>
            <a:ext cx="5487081" cy="669241"/>
          </a:xfrm>
        </p:spPr>
        <p:txBody>
          <a:bodyPr>
            <a:normAutofit/>
          </a:bodyPr>
          <a:lstStyle>
            <a:lvl1pPr marL="0" indent="0">
              <a:buNone/>
              <a:defRPr sz="3143" b="1">
                <a:solidFill>
                  <a:schemeClr val="accent2"/>
                </a:solidFill>
              </a:defRPr>
            </a:lvl1pPr>
          </a:lstStyle>
          <a:p>
            <a:pPr lvl="0"/>
            <a:r>
              <a:rPr lang="sv-SE" dirty="0"/>
              <a:t>Underrubrik</a:t>
            </a:r>
          </a:p>
        </p:txBody>
      </p:sp>
      <p:sp>
        <p:nvSpPr>
          <p:cNvPr id="7" name="Platshållare för text 7"/>
          <p:cNvSpPr>
            <a:spLocks noGrp="1"/>
          </p:cNvSpPr>
          <p:nvPr>
            <p:ph type="body" sz="quarter" idx="11" hasCustomPrompt="1"/>
          </p:nvPr>
        </p:nvSpPr>
        <p:spPr>
          <a:xfrm>
            <a:off x="684908" y="5673148"/>
            <a:ext cx="5487081" cy="2228359"/>
          </a:xfrm>
        </p:spPr>
        <p:txBody>
          <a:bodyPr numCol="1"/>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3404350382"/>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rubrik_under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482464"/>
            <a:ext cx="5487293" cy="2021803"/>
          </a:xfrm>
        </p:spPr>
        <p:txBody>
          <a:bodyPr anchor="t">
            <a:noAutofit/>
          </a:bodyPr>
          <a:lstStyle>
            <a:lvl1pPr algn="r">
              <a:lnSpc>
                <a:spcPct val="80000"/>
              </a:lnSpc>
              <a:defRPr sz="7357">
                <a:solidFill>
                  <a:srgbClr val="002060"/>
                </a:solidFill>
              </a:defRPr>
            </a:lvl1pPr>
          </a:lstStyle>
          <a:p>
            <a:r>
              <a:rPr lang="sv-SE" dirty="0"/>
              <a:t>Rubrik</a:t>
            </a:r>
            <a:br>
              <a:rPr lang="sv-SE" dirty="0"/>
            </a:br>
            <a:r>
              <a:rPr lang="sv-SE" dirty="0" err="1"/>
              <a:t>Rubrik</a:t>
            </a:r>
            <a:br>
              <a:rPr lang="sv-SE" dirty="0"/>
            </a:br>
            <a:endParaRPr lang="sv-SE" dirty="0"/>
          </a:p>
        </p:txBody>
      </p:sp>
      <p:sp>
        <p:nvSpPr>
          <p:cNvPr id="8" name="Platshållare för text 7"/>
          <p:cNvSpPr>
            <a:spLocks noGrp="1"/>
          </p:cNvSpPr>
          <p:nvPr>
            <p:ph type="body" sz="quarter" idx="11" hasCustomPrompt="1"/>
          </p:nvPr>
        </p:nvSpPr>
        <p:spPr>
          <a:xfrm>
            <a:off x="684893" y="5398764"/>
            <a:ext cx="5487081" cy="3231788"/>
          </a:xfrm>
        </p:spPr>
        <p:txBody>
          <a:bodyPr>
            <a:noAutofit/>
          </a:bodyPr>
          <a:lstStyle>
            <a:lvl1pPr marL="0" indent="0">
              <a:buNone/>
              <a:defRPr lang="sv-SE" dirty="0" smtClean="0"/>
            </a:lvl1pPr>
          </a:lstStyle>
          <a:p>
            <a:r>
              <a:rPr lang="sv-SE" sz="1429" dirty="0"/>
              <a:t>Brödtext</a:t>
            </a:r>
          </a:p>
        </p:txBody>
      </p:sp>
      <p:sp>
        <p:nvSpPr>
          <p:cNvPr id="9" name="Platshållare för text 5"/>
          <p:cNvSpPr>
            <a:spLocks noGrp="1"/>
          </p:cNvSpPr>
          <p:nvPr>
            <p:ph type="body" sz="quarter" idx="15" hasCustomPrompt="1"/>
          </p:nvPr>
        </p:nvSpPr>
        <p:spPr>
          <a:xfrm>
            <a:off x="684893" y="3615710"/>
            <a:ext cx="5487081" cy="1225850"/>
          </a:xfrm>
        </p:spPr>
        <p:txBody>
          <a:bodyPr>
            <a:noAutofit/>
          </a:bodyPr>
          <a:lstStyle>
            <a:lvl1pPr marL="0" indent="0" algn="r">
              <a:buNone/>
              <a:defRPr sz="3857" b="1">
                <a:solidFill>
                  <a:schemeClr val="accent2"/>
                </a:solidFill>
              </a:defRPr>
            </a:lvl1pPr>
          </a:lstStyle>
          <a:p>
            <a:pPr lvl="0"/>
            <a:r>
              <a:rPr lang="sv-SE" dirty="0"/>
              <a:t>Underrubrik</a:t>
            </a:r>
          </a:p>
        </p:txBody>
      </p:sp>
    </p:spTree>
    <p:extLst>
      <p:ext uri="{BB962C8B-B14F-4D97-AF65-F5344CB8AC3E}">
        <p14:creationId xmlns:p14="http://schemas.microsoft.com/office/powerpoint/2010/main" val="2042281476"/>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ild_rubrik_brö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84908" y="3337106"/>
            <a:ext cx="5486399" cy="724366"/>
          </a:xfrm>
        </p:spPr>
        <p:txBody>
          <a:bodyPr/>
          <a:lstStyle>
            <a:lvl1pPr>
              <a:defRPr sz="5714"/>
            </a:lvl1pPr>
          </a:lstStyle>
          <a:p>
            <a:r>
              <a:rPr lang="sv-SE" dirty="0"/>
              <a:t>Rubrik</a:t>
            </a:r>
          </a:p>
        </p:txBody>
      </p:sp>
      <p:sp>
        <p:nvSpPr>
          <p:cNvPr id="7" name="Platshållare för bild 7"/>
          <p:cNvSpPr>
            <a:spLocks noGrp="1"/>
          </p:cNvSpPr>
          <p:nvPr>
            <p:ph type="pic" sz="quarter" idx="14"/>
          </p:nvPr>
        </p:nvSpPr>
        <p:spPr>
          <a:xfrm>
            <a:off x="385793" y="439642"/>
            <a:ext cx="6086414" cy="2374219"/>
          </a:xfrm>
        </p:spPr>
        <p:txBody>
          <a:bodyPr anchor="ctr">
            <a:normAutofit/>
          </a:bodyPr>
          <a:lstStyle>
            <a:lvl1pPr marL="0" indent="0" algn="ctr">
              <a:buNone/>
              <a:defRPr sz="1714"/>
            </a:lvl1pPr>
          </a:lstStyle>
          <a:p>
            <a:r>
              <a:rPr lang="sv-SE" dirty="0"/>
              <a:t>Klicka på ikonen för att lägga till en bild</a:t>
            </a:r>
          </a:p>
        </p:txBody>
      </p:sp>
      <p:sp>
        <p:nvSpPr>
          <p:cNvPr id="3" name="Rektangel 2"/>
          <p:cNvSpPr/>
          <p:nvPr userDrawn="1"/>
        </p:nvSpPr>
        <p:spPr>
          <a:xfrm>
            <a:off x="0" y="0"/>
            <a:ext cx="385793" cy="4417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
        <p:nvSpPr>
          <p:cNvPr id="6" name="Platshållare för text 5"/>
          <p:cNvSpPr>
            <a:spLocks noGrp="1"/>
          </p:cNvSpPr>
          <p:nvPr>
            <p:ph type="body" sz="quarter" idx="15" hasCustomPrompt="1"/>
          </p:nvPr>
        </p:nvSpPr>
        <p:spPr>
          <a:xfrm>
            <a:off x="684893" y="4228634"/>
            <a:ext cx="5485946" cy="557262"/>
          </a:xfrm>
        </p:spPr>
        <p:txBody>
          <a:bodyPr>
            <a:noAutofit/>
          </a:bodyPr>
          <a:lstStyle>
            <a:lvl1pPr marL="0" indent="0">
              <a:buNone/>
              <a:defRPr lang="sv-SE" sz="2571" b="1" dirty="0">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893" y="5476246"/>
            <a:ext cx="5487081" cy="3154306"/>
          </a:xfrm>
        </p:spPr>
        <p:txBody>
          <a:bodyPr>
            <a:noAutofit/>
          </a:bodyPr>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275355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tor_bild_rubrik_brö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84908" y="3337106"/>
            <a:ext cx="5486399" cy="724366"/>
          </a:xfrm>
        </p:spPr>
        <p:txBody>
          <a:bodyPr/>
          <a:lstStyle>
            <a:lvl1pPr>
              <a:defRPr sz="5714"/>
            </a:lvl1pPr>
          </a:lstStyle>
          <a:p>
            <a:r>
              <a:rPr lang="sv-SE" dirty="0"/>
              <a:t>Rubrik</a:t>
            </a:r>
          </a:p>
        </p:txBody>
      </p:sp>
      <p:sp>
        <p:nvSpPr>
          <p:cNvPr id="7" name="Platshållare för bild 7"/>
          <p:cNvSpPr>
            <a:spLocks noGrp="1"/>
          </p:cNvSpPr>
          <p:nvPr>
            <p:ph type="pic" sz="quarter" idx="14"/>
          </p:nvPr>
        </p:nvSpPr>
        <p:spPr>
          <a:xfrm>
            <a:off x="0" y="0"/>
            <a:ext cx="6858000" cy="2724182"/>
          </a:xfrm>
        </p:spPr>
        <p:txBody>
          <a:bodyPr anchor="ctr">
            <a:normAutofit/>
          </a:bodyPr>
          <a:lstStyle>
            <a:lvl1pPr marL="0" indent="0" algn="ctr">
              <a:buNone/>
              <a:defRPr sz="1714"/>
            </a:lvl1pPr>
          </a:lstStyle>
          <a:p>
            <a:r>
              <a:rPr lang="sv-SE" dirty="0"/>
              <a:t>Klicka på ikonen för att lägga till en bild</a:t>
            </a:r>
          </a:p>
        </p:txBody>
      </p:sp>
      <p:sp>
        <p:nvSpPr>
          <p:cNvPr id="11" name="Platshållare för text 5"/>
          <p:cNvSpPr>
            <a:spLocks noGrp="1"/>
          </p:cNvSpPr>
          <p:nvPr>
            <p:ph type="body" sz="quarter" idx="15" hasCustomPrompt="1"/>
          </p:nvPr>
        </p:nvSpPr>
        <p:spPr>
          <a:xfrm>
            <a:off x="684893" y="4172913"/>
            <a:ext cx="5485946" cy="557262"/>
          </a:xfrm>
        </p:spPr>
        <p:txBody>
          <a:bodyPr>
            <a:noAutofit/>
          </a:bodyPr>
          <a:lstStyle>
            <a:lvl1pPr marL="0" indent="0">
              <a:buNone/>
              <a:defRPr lang="sv-SE" sz="2571" b="1" dirty="0">
                <a:solidFill>
                  <a:schemeClr val="accent2"/>
                </a:solidFill>
              </a:defRPr>
            </a:lvl1pPr>
          </a:lstStyle>
          <a:p>
            <a:pPr lvl="0"/>
            <a:r>
              <a:rPr lang="sv-SE" dirty="0"/>
              <a:t>Underrubrik</a:t>
            </a:r>
          </a:p>
        </p:txBody>
      </p:sp>
      <p:sp>
        <p:nvSpPr>
          <p:cNvPr id="13" name="Platshållare för text 7"/>
          <p:cNvSpPr>
            <a:spLocks noGrp="1"/>
          </p:cNvSpPr>
          <p:nvPr>
            <p:ph type="body" sz="quarter" idx="11" hasCustomPrompt="1"/>
          </p:nvPr>
        </p:nvSpPr>
        <p:spPr>
          <a:xfrm>
            <a:off x="684893" y="5476246"/>
            <a:ext cx="5487081" cy="3154306"/>
          </a:xfrm>
        </p:spPr>
        <p:txBody>
          <a:bodyPr>
            <a:noAutofit/>
          </a:bodyPr>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331975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rubrik_text_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84908" y="1498331"/>
            <a:ext cx="5486399" cy="724366"/>
          </a:xfrm>
        </p:spPr>
        <p:txBody>
          <a:bodyPr/>
          <a:lstStyle>
            <a:lvl1pPr>
              <a:defRPr sz="5714"/>
            </a:lvl1pPr>
          </a:lstStyle>
          <a:p>
            <a:r>
              <a:rPr lang="sv-SE" dirty="0"/>
              <a:t>Rubrik</a:t>
            </a:r>
          </a:p>
        </p:txBody>
      </p:sp>
      <p:sp>
        <p:nvSpPr>
          <p:cNvPr id="7" name="Platshållare för bild 7"/>
          <p:cNvSpPr>
            <a:spLocks noGrp="1"/>
          </p:cNvSpPr>
          <p:nvPr>
            <p:ph type="pic" sz="quarter" idx="14" hasCustomPrompt="1"/>
          </p:nvPr>
        </p:nvSpPr>
        <p:spPr>
          <a:xfrm>
            <a:off x="3789040" y="3838590"/>
            <a:ext cx="2382267" cy="4770200"/>
          </a:xfrm>
        </p:spPr>
        <p:txBody>
          <a:bodyPr anchor="ctr">
            <a:normAutofit/>
          </a:bodyPr>
          <a:lstStyle>
            <a:lvl1pPr marL="0" indent="0" algn="ctr">
              <a:buNone/>
              <a:defRPr sz="1429"/>
            </a:lvl1pPr>
          </a:lstStyle>
          <a:p>
            <a:r>
              <a:rPr lang="sv-SE" dirty="0"/>
              <a:t>Klicka på ikonen för </a:t>
            </a:r>
            <a:br>
              <a:rPr lang="sv-SE" dirty="0"/>
            </a:br>
            <a:r>
              <a:rPr lang="sv-SE" dirty="0"/>
              <a:t>att lägga till en bild</a:t>
            </a:r>
          </a:p>
        </p:txBody>
      </p:sp>
      <p:sp>
        <p:nvSpPr>
          <p:cNvPr id="3" name="Rektangel 2"/>
          <p:cNvSpPr/>
          <p:nvPr userDrawn="1"/>
        </p:nvSpPr>
        <p:spPr>
          <a:xfrm>
            <a:off x="-4549" y="-12369"/>
            <a:ext cx="686693" cy="7863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
        <p:nvSpPr>
          <p:cNvPr id="8" name="Platshållare för text 5"/>
          <p:cNvSpPr>
            <a:spLocks noGrp="1"/>
          </p:cNvSpPr>
          <p:nvPr>
            <p:ph type="body" sz="quarter" idx="15" hasCustomPrompt="1"/>
          </p:nvPr>
        </p:nvSpPr>
        <p:spPr>
          <a:xfrm>
            <a:off x="682144" y="2378304"/>
            <a:ext cx="5489164" cy="557262"/>
          </a:xfrm>
        </p:spPr>
        <p:txBody>
          <a:bodyPr>
            <a:normAutofit/>
          </a:bodyPr>
          <a:lstStyle>
            <a:lvl1pPr marL="0" indent="0">
              <a:buNone/>
              <a:defRPr lang="sv-SE" sz="2571" b="1" dirty="0">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227" y="3827036"/>
            <a:ext cx="2590471" cy="4781754"/>
          </a:xfrm>
        </p:spPr>
        <p:txBody>
          <a:bodyPr>
            <a:noAutofit/>
          </a:bodyPr>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293764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rubrik_underrubrik">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761067"/>
            <a:ext cx="5487293" cy="2077524"/>
          </a:xfrm>
        </p:spPr>
        <p:txBody>
          <a:bodyPr anchor="t">
            <a:noAutofit/>
          </a:bodyPr>
          <a:lstStyle>
            <a:lvl1pPr algn="r">
              <a:lnSpc>
                <a:spcPct val="80000"/>
              </a:lnSpc>
              <a:defRPr sz="7357">
                <a:solidFill>
                  <a:schemeClr val="bg1"/>
                </a:solidFill>
              </a:defRPr>
            </a:lvl1pPr>
          </a:lstStyle>
          <a:p>
            <a:r>
              <a:rPr lang="sv-SE" dirty="0"/>
              <a:t>Rubrik</a:t>
            </a:r>
            <a:br>
              <a:rPr lang="sv-SE" dirty="0"/>
            </a:br>
            <a:r>
              <a:rPr lang="sv-SE" dirty="0" err="1"/>
              <a:t>Rubrik</a:t>
            </a:r>
            <a:endParaRPr lang="sv-SE" dirty="0"/>
          </a:p>
        </p:txBody>
      </p:sp>
      <p:sp>
        <p:nvSpPr>
          <p:cNvPr id="6" name="Platshållare för text 8"/>
          <p:cNvSpPr>
            <a:spLocks noGrp="1"/>
          </p:cNvSpPr>
          <p:nvPr>
            <p:ph type="body" sz="quarter" idx="14" hasCustomPrompt="1"/>
          </p:nvPr>
        </p:nvSpPr>
        <p:spPr>
          <a:xfrm>
            <a:off x="684907" y="3949437"/>
            <a:ext cx="5487081" cy="669241"/>
          </a:xfrm>
        </p:spPr>
        <p:txBody>
          <a:bodyPr>
            <a:noAutofit/>
          </a:bodyPr>
          <a:lstStyle>
            <a:lvl1pPr marL="0" indent="0" algn="r">
              <a:buNone/>
              <a:defRPr sz="4286" b="1">
                <a:solidFill>
                  <a:schemeClr val="accent2"/>
                </a:solidFill>
              </a:defRPr>
            </a:lvl1pPr>
          </a:lstStyle>
          <a:p>
            <a:pPr lvl="0"/>
            <a:r>
              <a:rPr lang="sv-SE" dirty="0"/>
              <a:t>Underrubrik</a:t>
            </a:r>
          </a:p>
        </p:txBody>
      </p:sp>
    </p:spTree>
    <p:extLst>
      <p:ext uri="{BB962C8B-B14F-4D97-AF65-F5344CB8AC3E}">
        <p14:creationId xmlns:p14="http://schemas.microsoft.com/office/powerpoint/2010/main" val="3382039764"/>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rubrik_under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219728"/>
            <a:ext cx="5487293" cy="2037670"/>
          </a:xfrm>
        </p:spPr>
        <p:txBody>
          <a:bodyPr anchor="t">
            <a:noAutofit/>
          </a:bodyPr>
          <a:lstStyle>
            <a:lvl1pPr algn="r">
              <a:lnSpc>
                <a:spcPct val="80000"/>
              </a:lnSpc>
              <a:defRPr sz="7357">
                <a:solidFill>
                  <a:schemeClr val="bg1"/>
                </a:solidFill>
              </a:defRPr>
            </a:lvl1pPr>
          </a:lstStyle>
          <a:p>
            <a:r>
              <a:rPr lang="sv-SE" dirty="0"/>
              <a:t>Rubrik</a:t>
            </a:r>
            <a:br>
              <a:rPr lang="sv-SE" dirty="0"/>
            </a:br>
            <a:r>
              <a:rPr lang="sv-SE" dirty="0" err="1"/>
              <a:t>Rubrik</a:t>
            </a:r>
            <a:endParaRPr lang="sv-SE" dirty="0"/>
          </a:p>
        </p:txBody>
      </p:sp>
      <p:sp>
        <p:nvSpPr>
          <p:cNvPr id="6" name="Platshållare för text 7"/>
          <p:cNvSpPr>
            <a:spLocks noGrp="1"/>
          </p:cNvSpPr>
          <p:nvPr>
            <p:ph type="body" sz="quarter" idx="11" hasCustomPrompt="1"/>
          </p:nvPr>
        </p:nvSpPr>
        <p:spPr>
          <a:xfrm>
            <a:off x="684908" y="5398764"/>
            <a:ext cx="5487081" cy="3008906"/>
          </a:xfrm>
        </p:spPr>
        <p:txBody>
          <a:bodyPr>
            <a:noAutofit/>
          </a:bodyPr>
          <a:lstStyle>
            <a:lvl1pPr marL="0" indent="0">
              <a:buNone/>
              <a:defRPr lang="sv-SE" dirty="0" smtClean="0"/>
            </a:lvl1pPr>
          </a:lstStyle>
          <a:p>
            <a:r>
              <a:rPr lang="sv-SE" sz="1429" dirty="0"/>
              <a:t>Brödtext</a:t>
            </a:r>
          </a:p>
        </p:txBody>
      </p:sp>
      <p:sp>
        <p:nvSpPr>
          <p:cNvPr id="7" name="Platshållare för text 8"/>
          <p:cNvSpPr>
            <a:spLocks noGrp="1"/>
          </p:cNvSpPr>
          <p:nvPr>
            <p:ph type="body" sz="quarter" idx="14" hasCustomPrompt="1"/>
          </p:nvPr>
        </p:nvSpPr>
        <p:spPr>
          <a:xfrm>
            <a:off x="684907" y="3392827"/>
            <a:ext cx="5487081" cy="669241"/>
          </a:xfrm>
        </p:spPr>
        <p:txBody>
          <a:bodyPr>
            <a:noAutofit/>
          </a:bodyPr>
          <a:lstStyle>
            <a:lvl1pPr marL="0" indent="0" algn="r">
              <a:buNone/>
              <a:defRPr sz="4286" b="1">
                <a:solidFill>
                  <a:schemeClr val="accent2"/>
                </a:solidFill>
              </a:defRPr>
            </a:lvl1pPr>
          </a:lstStyle>
          <a:p>
            <a:pPr lvl="0"/>
            <a:r>
              <a:rPr lang="sv-SE" dirty="0"/>
              <a:t>Underrubrik</a:t>
            </a:r>
          </a:p>
        </p:txBody>
      </p:sp>
    </p:spTree>
    <p:extLst>
      <p:ext uri="{BB962C8B-B14F-4D97-AF65-F5344CB8AC3E}">
        <p14:creationId xmlns:p14="http://schemas.microsoft.com/office/powerpoint/2010/main" val="2912402251"/>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ild_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3504268"/>
            <a:ext cx="5487293" cy="784603"/>
          </a:xfrm>
        </p:spPr>
        <p:txBody>
          <a:bodyPr anchor="t">
            <a:noAutofit/>
          </a:bodyPr>
          <a:lstStyle>
            <a:lvl1pPr algn="l">
              <a:lnSpc>
                <a:spcPct val="80000"/>
              </a:lnSpc>
              <a:defRPr sz="5714">
                <a:solidFill>
                  <a:schemeClr val="bg1"/>
                </a:solidFill>
              </a:defRPr>
            </a:lvl1pPr>
          </a:lstStyle>
          <a:p>
            <a:r>
              <a:rPr lang="sv-SE" dirty="0"/>
              <a:t>Rubrik</a:t>
            </a:r>
          </a:p>
        </p:txBody>
      </p:sp>
      <p:sp>
        <p:nvSpPr>
          <p:cNvPr id="5" name="Platshållare för bild 7"/>
          <p:cNvSpPr>
            <a:spLocks noGrp="1"/>
          </p:cNvSpPr>
          <p:nvPr>
            <p:ph type="pic" sz="quarter" idx="13"/>
          </p:nvPr>
        </p:nvSpPr>
        <p:spPr>
          <a:xfrm>
            <a:off x="342943" y="454953"/>
            <a:ext cx="6172114" cy="2492110"/>
          </a:xfrm>
        </p:spPr>
        <p:txBody>
          <a:bodyPr anchor="ctr">
            <a:normAutofit/>
          </a:bodyPr>
          <a:lstStyle>
            <a:lvl1pPr marL="0" indent="0" algn="ctr">
              <a:buNone/>
              <a:defRPr sz="1714"/>
            </a:lvl1pPr>
          </a:lstStyle>
          <a:p>
            <a:r>
              <a:rPr lang="sv-SE" dirty="0"/>
              <a:t>Klicka på ikonen för att lägga till en bild</a:t>
            </a:r>
          </a:p>
        </p:txBody>
      </p:sp>
      <p:sp>
        <p:nvSpPr>
          <p:cNvPr id="6" name="Rektangel 5"/>
          <p:cNvSpPr/>
          <p:nvPr userDrawn="1"/>
        </p:nvSpPr>
        <p:spPr>
          <a:xfrm>
            <a:off x="0" y="0"/>
            <a:ext cx="342943" cy="4549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
        <p:nvSpPr>
          <p:cNvPr id="9" name="Platshållare för text 8"/>
          <p:cNvSpPr>
            <a:spLocks noGrp="1"/>
          </p:cNvSpPr>
          <p:nvPr>
            <p:ph type="body" sz="quarter" idx="14" hasCustomPrompt="1"/>
          </p:nvPr>
        </p:nvSpPr>
        <p:spPr>
          <a:xfrm>
            <a:off x="684893" y="4340075"/>
            <a:ext cx="5487081" cy="669241"/>
          </a:xfrm>
        </p:spPr>
        <p:txBody>
          <a:bodyPr>
            <a:normAutofit/>
          </a:bodyPr>
          <a:lstStyle>
            <a:lvl1pPr marL="0" indent="0">
              <a:buNone/>
              <a:defRPr sz="3143" b="1">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908" y="5621646"/>
            <a:ext cx="5487081" cy="2786024"/>
          </a:xfrm>
        </p:spPr>
        <p:txBody>
          <a:bodyPr numCol="1"/>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1064057003"/>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rubrik_brödtext_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521354"/>
            <a:ext cx="5487293" cy="784603"/>
          </a:xfrm>
        </p:spPr>
        <p:txBody>
          <a:bodyPr anchor="t">
            <a:noAutofit/>
          </a:bodyPr>
          <a:lstStyle>
            <a:lvl1pPr algn="l">
              <a:lnSpc>
                <a:spcPct val="80000"/>
              </a:lnSpc>
              <a:defRPr sz="5714">
                <a:solidFill>
                  <a:schemeClr val="bg1"/>
                </a:solidFill>
              </a:defRPr>
            </a:lvl1pPr>
          </a:lstStyle>
          <a:p>
            <a:r>
              <a:rPr lang="sv-SE" dirty="0"/>
              <a:t>Rubrik</a:t>
            </a:r>
          </a:p>
        </p:txBody>
      </p:sp>
      <p:sp>
        <p:nvSpPr>
          <p:cNvPr id="5" name="Platshållare för bild 7"/>
          <p:cNvSpPr>
            <a:spLocks noGrp="1"/>
          </p:cNvSpPr>
          <p:nvPr>
            <p:ph type="pic" sz="quarter" idx="13"/>
          </p:nvPr>
        </p:nvSpPr>
        <p:spPr>
          <a:xfrm>
            <a:off x="3943343" y="3727150"/>
            <a:ext cx="2228631" cy="4680520"/>
          </a:xfrm>
        </p:spPr>
        <p:txBody>
          <a:bodyPr anchor="ctr">
            <a:normAutofit/>
          </a:bodyPr>
          <a:lstStyle>
            <a:lvl1pPr marL="0" indent="0" algn="ctr">
              <a:buNone/>
              <a:defRPr sz="1714"/>
            </a:lvl1pPr>
          </a:lstStyle>
          <a:p>
            <a:r>
              <a:rPr lang="sv-SE" dirty="0"/>
              <a:t>Klicka på ikonen för att lägga till en bild</a:t>
            </a:r>
          </a:p>
        </p:txBody>
      </p:sp>
      <p:sp>
        <p:nvSpPr>
          <p:cNvPr id="9" name="Platshållare för text 8"/>
          <p:cNvSpPr>
            <a:spLocks noGrp="1"/>
          </p:cNvSpPr>
          <p:nvPr>
            <p:ph type="body" sz="quarter" idx="14" hasCustomPrompt="1"/>
          </p:nvPr>
        </p:nvSpPr>
        <p:spPr>
          <a:xfrm>
            <a:off x="684893" y="2357161"/>
            <a:ext cx="5487081" cy="669241"/>
          </a:xfrm>
        </p:spPr>
        <p:txBody>
          <a:bodyPr>
            <a:normAutofit/>
          </a:bodyPr>
          <a:lstStyle>
            <a:lvl1pPr marL="0" indent="0">
              <a:buNone/>
              <a:defRPr sz="3143" b="1">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908" y="3727150"/>
            <a:ext cx="2744092" cy="4680520"/>
          </a:xfrm>
        </p:spPr>
        <p:txBody>
          <a:bodyPr numCol="1"/>
          <a:lstStyle>
            <a:lvl1pPr marL="0" indent="0">
              <a:buNone/>
              <a:defRPr lang="sv-SE" dirty="0" smtClean="0"/>
            </a:lvl1pPr>
          </a:lstStyle>
          <a:p>
            <a:r>
              <a:rPr lang="sv-SE" sz="1429" dirty="0"/>
              <a:t>Brödtext</a:t>
            </a:r>
          </a:p>
        </p:txBody>
      </p:sp>
      <p:sp>
        <p:nvSpPr>
          <p:cNvPr id="7" name="Rektangel 6"/>
          <p:cNvSpPr/>
          <p:nvPr userDrawn="1"/>
        </p:nvSpPr>
        <p:spPr>
          <a:xfrm>
            <a:off x="-4549" y="-12369"/>
            <a:ext cx="686693" cy="7863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Tree>
    <p:extLst>
      <p:ext uri="{BB962C8B-B14F-4D97-AF65-F5344CB8AC3E}">
        <p14:creationId xmlns:p14="http://schemas.microsoft.com/office/powerpoint/2010/main" val="1496469391"/>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1"/>
            <a:ext cx="6858000" cy="10178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grpSp>
        <p:nvGrpSpPr>
          <p:cNvPr id="20" name="RASTER" hidden="1"/>
          <p:cNvGrpSpPr>
            <a:grpSpLocks noChangeAspect="1"/>
          </p:cNvGrpSpPr>
          <p:nvPr userDrawn="1"/>
        </p:nvGrpSpPr>
        <p:grpSpPr bwMode="auto">
          <a:xfrm>
            <a:off x="894" y="-1"/>
            <a:ext cx="6857106" cy="9907490"/>
            <a:chOff x="1" y="0"/>
            <a:chExt cx="6336" cy="3565"/>
          </a:xfrm>
        </p:grpSpPr>
        <p:sp>
          <p:nvSpPr>
            <p:cNvPr id="21" name="AutoShape 3"/>
            <p:cNvSpPr>
              <a:spLocks noChangeAspect="1" noChangeArrowheads="1" noTextEdit="1"/>
            </p:cNvSpPr>
            <p:nvPr userDrawn="1"/>
          </p:nvSpPr>
          <p:spPr bwMode="auto">
            <a:xfrm>
              <a:off x="1" y="0"/>
              <a:ext cx="6336" cy="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2" name="Rectangle 5"/>
            <p:cNvSpPr>
              <a:spLocks noChangeArrowheads="1"/>
            </p:cNvSpPr>
            <p:nvPr userDrawn="1"/>
          </p:nvSpPr>
          <p:spPr bwMode="auto">
            <a:xfrm>
              <a:off x="635" y="634"/>
              <a:ext cx="5068" cy="2297"/>
            </a:xfrm>
            <a:prstGeom prst="rect">
              <a:avLst/>
            </a:prstGeom>
            <a:solidFill>
              <a:srgbClr val="E9F5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3" name="Rectangle 6"/>
            <p:cNvSpPr>
              <a:spLocks noChangeArrowheads="1"/>
            </p:cNvSpPr>
            <p:nvPr userDrawn="1"/>
          </p:nvSpPr>
          <p:spPr bwMode="auto">
            <a:xfrm>
              <a:off x="63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4" name="Rectangle 7"/>
            <p:cNvSpPr>
              <a:spLocks noChangeArrowheads="1"/>
            </p:cNvSpPr>
            <p:nvPr userDrawn="1"/>
          </p:nvSpPr>
          <p:spPr bwMode="auto">
            <a:xfrm>
              <a:off x="1141"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5" name="Rectangle 8"/>
            <p:cNvSpPr>
              <a:spLocks noChangeArrowheads="1"/>
            </p:cNvSpPr>
            <p:nvPr userDrawn="1"/>
          </p:nvSpPr>
          <p:spPr bwMode="auto">
            <a:xfrm>
              <a:off x="164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6" name="Rectangle 9"/>
            <p:cNvSpPr>
              <a:spLocks noChangeArrowheads="1"/>
            </p:cNvSpPr>
            <p:nvPr userDrawn="1"/>
          </p:nvSpPr>
          <p:spPr bwMode="auto">
            <a:xfrm>
              <a:off x="215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7" name="Rectangle 10"/>
            <p:cNvSpPr>
              <a:spLocks noChangeArrowheads="1"/>
            </p:cNvSpPr>
            <p:nvPr userDrawn="1"/>
          </p:nvSpPr>
          <p:spPr bwMode="auto">
            <a:xfrm>
              <a:off x="2662"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8" name="Rectangle 11"/>
            <p:cNvSpPr>
              <a:spLocks noChangeArrowheads="1"/>
            </p:cNvSpPr>
            <p:nvPr userDrawn="1"/>
          </p:nvSpPr>
          <p:spPr bwMode="auto">
            <a:xfrm>
              <a:off x="316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9" name="Rectangle 12"/>
            <p:cNvSpPr>
              <a:spLocks noChangeArrowheads="1"/>
            </p:cNvSpPr>
            <p:nvPr userDrawn="1"/>
          </p:nvSpPr>
          <p:spPr bwMode="auto">
            <a:xfrm>
              <a:off x="3676"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0" name="Rectangle 13"/>
            <p:cNvSpPr>
              <a:spLocks noChangeArrowheads="1"/>
            </p:cNvSpPr>
            <p:nvPr userDrawn="1"/>
          </p:nvSpPr>
          <p:spPr bwMode="auto">
            <a:xfrm>
              <a:off x="4183"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1" name="Rectangle 14"/>
            <p:cNvSpPr>
              <a:spLocks noChangeArrowheads="1"/>
            </p:cNvSpPr>
            <p:nvPr userDrawn="1"/>
          </p:nvSpPr>
          <p:spPr bwMode="auto">
            <a:xfrm>
              <a:off x="4689"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2" name="Rectangle 15"/>
            <p:cNvSpPr>
              <a:spLocks noChangeArrowheads="1"/>
            </p:cNvSpPr>
            <p:nvPr userDrawn="1"/>
          </p:nvSpPr>
          <p:spPr bwMode="auto">
            <a:xfrm>
              <a:off x="5197"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3" name="Line 16"/>
            <p:cNvSpPr>
              <a:spLocks noChangeShapeType="1"/>
            </p:cNvSpPr>
            <p:nvPr userDrawn="1"/>
          </p:nvSpPr>
          <p:spPr bwMode="auto">
            <a:xfrm>
              <a:off x="1" y="634"/>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4" name="Line 17"/>
            <p:cNvSpPr>
              <a:spLocks noChangeShapeType="1"/>
            </p:cNvSpPr>
            <p:nvPr userDrawn="1"/>
          </p:nvSpPr>
          <p:spPr bwMode="auto">
            <a:xfrm>
              <a:off x="1" y="109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5" name="Line 18"/>
            <p:cNvSpPr>
              <a:spLocks noChangeShapeType="1"/>
            </p:cNvSpPr>
            <p:nvPr userDrawn="1"/>
          </p:nvSpPr>
          <p:spPr bwMode="auto">
            <a:xfrm>
              <a:off x="1" y="155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6" name="Line 19"/>
            <p:cNvSpPr>
              <a:spLocks noChangeShapeType="1"/>
            </p:cNvSpPr>
            <p:nvPr userDrawn="1"/>
          </p:nvSpPr>
          <p:spPr bwMode="auto">
            <a:xfrm>
              <a:off x="1" y="201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7" name="Line 20"/>
            <p:cNvSpPr>
              <a:spLocks noChangeShapeType="1"/>
            </p:cNvSpPr>
            <p:nvPr userDrawn="1"/>
          </p:nvSpPr>
          <p:spPr bwMode="auto">
            <a:xfrm>
              <a:off x="1" y="247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8" name="Line 21"/>
            <p:cNvSpPr>
              <a:spLocks noChangeShapeType="1"/>
            </p:cNvSpPr>
            <p:nvPr userDrawn="1"/>
          </p:nvSpPr>
          <p:spPr bwMode="auto">
            <a:xfrm>
              <a:off x="1" y="2931"/>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9" name="Line 22"/>
            <p:cNvSpPr>
              <a:spLocks noChangeShapeType="1"/>
            </p:cNvSpPr>
            <p:nvPr userDrawn="1"/>
          </p:nvSpPr>
          <p:spPr bwMode="auto">
            <a:xfrm>
              <a:off x="63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0" name="Line 23"/>
            <p:cNvSpPr>
              <a:spLocks noChangeShapeType="1"/>
            </p:cNvSpPr>
            <p:nvPr userDrawn="1"/>
          </p:nvSpPr>
          <p:spPr bwMode="auto">
            <a:xfrm>
              <a:off x="1141"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1" name="Line 24"/>
            <p:cNvSpPr>
              <a:spLocks noChangeShapeType="1"/>
            </p:cNvSpPr>
            <p:nvPr userDrawn="1"/>
          </p:nvSpPr>
          <p:spPr bwMode="auto">
            <a:xfrm>
              <a:off x="164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2" name="Line 25"/>
            <p:cNvSpPr>
              <a:spLocks noChangeShapeType="1"/>
            </p:cNvSpPr>
            <p:nvPr userDrawn="1"/>
          </p:nvSpPr>
          <p:spPr bwMode="auto">
            <a:xfrm>
              <a:off x="215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3" name="Line 26"/>
            <p:cNvSpPr>
              <a:spLocks noChangeShapeType="1"/>
            </p:cNvSpPr>
            <p:nvPr userDrawn="1"/>
          </p:nvSpPr>
          <p:spPr bwMode="auto">
            <a:xfrm>
              <a:off x="2662"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4" name="Line 27"/>
            <p:cNvSpPr>
              <a:spLocks noChangeShapeType="1"/>
            </p:cNvSpPr>
            <p:nvPr userDrawn="1"/>
          </p:nvSpPr>
          <p:spPr bwMode="auto">
            <a:xfrm>
              <a:off x="316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5" name="Line 28"/>
            <p:cNvSpPr>
              <a:spLocks noChangeShapeType="1"/>
            </p:cNvSpPr>
            <p:nvPr userDrawn="1"/>
          </p:nvSpPr>
          <p:spPr bwMode="auto">
            <a:xfrm>
              <a:off x="3676"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6" name="Line 29"/>
            <p:cNvSpPr>
              <a:spLocks noChangeShapeType="1"/>
            </p:cNvSpPr>
            <p:nvPr userDrawn="1"/>
          </p:nvSpPr>
          <p:spPr bwMode="auto">
            <a:xfrm>
              <a:off x="418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7" name="Line 30"/>
            <p:cNvSpPr>
              <a:spLocks noChangeShapeType="1"/>
            </p:cNvSpPr>
            <p:nvPr userDrawn="1"/>
          </p:nvSpPr>
          <p:spPr bwMode="auto">
            <a:xfrm>
              <a:off x="468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8" name="Line 31"/>
            <p:cNvSpPr>
              <a:spLocks noChangeShapeType="1"/>
            </p:cNvSpPr>
            <p:nvPr userDrawn="1"/>
          </p:nvSpPr>
          <p:spPr bwMode="auto">
            <a:xfrm>
              <a:off x="5197"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9" name="Line 32"/>
            <p:cNvSpPr>
              <a:spLocks noChangeShapeType="1"/>
            </p:cNvSpPr>
            <p:nvPr userDrawn="1"/>
          </p:nvSpPr>
          <p:spPr bwMode="auto">
            <a:xfrm>
              <a:off x="570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0" name="Rectangle 33"/>
            <p:cNvSpPr>
              <a:spLocks noChangeArrowheads="1"/>
            </p:cNvSpPr>
            <p:nvPr userDrawn="1"/>
          </p:nvSpPr>
          <p:spPr bwMode="auto">
            <a:xfrm>
              <a:off x="635" y="634"/>
              <a:ext cx="5068" cy="2297"/>
            </a:xfrm>
            <a:prstGeom prst="rect">
              <a:avLst/>
            </a:prstGeom>
            <a:noFill/>
            <a:ln w="3175" cap="flat">
              <a:solidFill>
                <a:srgbClr val="E0455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1" name="Line 34"/>
            <p:cNvSpPr>
              <a:spLocks noChangeShapeType="1"/>
            </p:cNvSpPr>
            <p:nvPr userDrawn="1"/>
          </p:nvSpPr>
          <p:spPr bwMode="auto">
            <a:xfrm>
              <a:off x="63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2" name="Line 35"/>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3" name="Line 36"/>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4" name="Line 37"/>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5" name="Line 38"/>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6" name="Line 39"/>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7" name="Line 40"/>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8" name="Line 41"/>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9" name="Line 42"/>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0" name="Line 43"/>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1" name="Line 44"/>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2" name="Line 45"/>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3" name="Line 46"/>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4" name="Line 47"/>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5" name="Line 48"/>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6" name="Line 49"/>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7" name="Line 50"/>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8" name="Line 51"/>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9" name="Line 52"/>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70" name="Line 53"/>
            <p:cNvSpPr>
              <a:spLocks noChangeShapeType="1"/>
            </p:cNvSpPr>
            <p:nvPr userDrawn="1"/>
          </p:nvSpPr>
          <p:spPr bwMode="auto">
            <a:xfrm>
              <a:off x="570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grpSp>
      <p:sp>
        <p:nvSpPr>
          <p:cNvPr id="2" name="Platshållare för rubrik 1"/>
          <p:cNvSpPr>
            <a:spLocks noGrp="1"/>
          </p:cNvSpPr>
          <p:nvPr>
            <p:ph type="title"/>
          </p:nvPr>
        </p:nvSpPr>
        <p:spPr>
          <a:xfrm>
            <a:off x="684908" y="1173383"/>
            <a:ext cx="5486399" cy="1268059"/>
          </a:xfrm>
          <a:prstGeom prst="rect">
            <a:avLst/>
          </a:prstGeom>
        </p:spPr>
        <p:txBody>
          <a:bodyPr vert="horz" lIns="0" tIns="0" rIns="0" bIns="0" rtlCol="0" anchor="t">
            <a:noAutofit/>
          </a:bodyPr>
          <a:lstStyle/>
          <a:p>
            <a:r>
              <a:rPr lang="sv-SE" dirty="0"/>
              <a:t>Klicka här för att ändra format</a:t>
            </a:r>
          </a:p>
        </p:txBody>
      </p:sp>
      <p:sp>
        <p:nvSpPr>
          <p:cNvPr id="3" name="Platshållare för text 2"/>
          <p:cNvSpPr>
            <a:spLocks noGrp="1"/>
          </p:cNvSpPr>
          <p:nvPr>
            <p:ph type="body" idx="1"/>
          </p:nvPr>
        </p:nvSpPr>
        <p:spPr>
          <a:xfrm>
            <a:off x="686693" y="3045984"/>
            <a:ext cx="5484614" cy="5092071"/>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462216" y="9187756"/>
            <a:ext cx="1730019" cy="283693"/>
          </a:xfrm>
          <a:prstGeom prst="rect">
            <a:avLst/>
          </a:prstGeom>
        </p:spPr>
      </p:pic>
    </p:spTree>
    <p:extLst>
      <p:ext uri="{BB962C8B-B14F-4D97-AF65-F5344CB8AC3E}">
        <p14:creationId xmlns:p14="http://schemas.microsoft.com/office/powerpoint/2010/main" val="240879577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57" r:id="rId3"/>
    <p:sldLayoutId id="2147483684" r:id="rId4"/>
    <p:sldLayoutId id="2147483760" r:id="rId5"/>
  </p:sldLayoutIdLst>
  <p:hf hdr="0" ftr="0" dt="0"/>
  <p:txStyles>
    <p:titleStyle>
      <a:lvl1pPr algn="l" defTabSz="1219246" rtl="0" eaLnBrk="1" latinLnBrk="0" hangingPunct="1">
        <a:lnSpc>
          <a:spcPct val="90000"/>
        </a:lnSpc>
        <a:spcBef>
          <a:spcPct val="0"/>
        </a:spcBef>
        <a:buNone/>
        <a:defRPr sz="4714" b="1" kern="1200" spc="-134" baseline="0">
          <a:solidFill>
            <a:srgbClr val="002060"/>
          </a:solidFill>
          <a:latin typeface="+mj-lt"/>
          <a:ea typeface="+mj-ea"/>
          <a:cs typeface="+mj-cs"/>
        </a:defRPr>
      </a:lvl1pPr>
    </p:titleStyle>
    <p:bodyStyle>
      <a:lvl1pPr marL="304812" indent="-304812" algn="l" defTabSz="1219246" rtl="0" eaLnBrk="1" latinLnBrk="0" hangingPunct="1">
        <a:lnSpc>
          <a:spcPct val="120000"/>
        </a:lnSpc>
        <a:spcBef>
          <a:spcPts val="1334"/>
        </a:spcBef>
        <a:buFont typeface="Arial" panose="020B0604020202020204" pitchFamily="34" charset="0"/>
        <a:buChar char="•"/>
        <a:defRPr sz="1429" kern="1200">
          <a:solidFill>
            <a:schemeClr val="tx1"/>
          </a:solidFill>
          <a:latin typeface="+mn-lt"/>
          <a:ea typeface="+mn-ea"/>
          <a:cs typeface="+mn-cs"/>
        </a:defRPr>
      </a:lvl1pPr>
      <a:lvl2pPr marL="914435" indent="-304812" algn="l" defTabSz="1219246" rtl="0" eaLnBrk="1" latinLnBrk="0" hangingPunct="1">
        <a:lnSpc>
          <a:spcPct val="120000"/>
        </a:lnSpc>
        <a:spcBef>
          <a:spcPts val="666"/>
        </a:spcBef>
        <a:buFont typeface="Arial" panose="020B0604020202020204" pitchFamily="34" charset="0"/>
        <a:buChar char="•"/>
        <a:defRPr sz="1286" kern="1200">
          <a:solidFill>
            <a:schemeClr val="tx1"/>
          </a:solidFill>
          <a:latin typeface="+mn-lt"/>
          <a:ea typeface="+mn-ea"/>
          <a:cs typeface="+mn-cs"/>
        </a:defRPr>
      </a:lvl2pPr>
      <a:lvl3pPr marL="1524058" indent="-304812" algn="l" defTabSz="1219246" rtl="0" eaLnBrk="1" latinLnBrk="0" hangingPunct="1">
        <a:lnSpc>
          <a:spcPct val="120000"/>
        </a:lnSpc>
        <a:spcBef>
          <a:spcPts val="666"/>
        </a:spcBef>
        <a:buFont typeface="Arial" panose="020B0604020202020204" pitchFamily="34" charset="0"/>
        <a:buChar char="•"/>
        <a:defRPr sz="1143" kern="1200">
          <a:solidFill>
            <a:schemeClr val="tx1"/>
          </a:solidFill>
          <a:latin typeface="+mn-lt"/>
          <a:ea typeface="+mn-ea"/>
          <a:cs typeface="+mn-cs"/>
        </a:defRPr>
      </a:lvl3pPr>
      <a:lvl4pPr marL="2133681" indent="-304812" algn="l" defTabSz="1219246" rtl="0" eaLnBrk="1" latinLnBrk="0" hangingPunct="1">
        <a:lnSpc>
          <a:spcPct val="120000"/>
        </a:lnSpc>
        <a:spcBef>
          <a:spcPts val="666"/>
        </a:spcBef>
        <a:buFont typeface="Arial" panose="020B0604020202020204" pitchFamily="34" charset="0"/>
        <a:buChar char="•"/>
        <a:defRPr sz="1000" b="0" kern="1200">
          <a:solidFill>
            <a:schemeClr val="tx1"/>
          </a:solidFill>
          <a:latin typeface="+mn-lt"/>
          <a:ea typeface="+mn-ea"/>
          <a:cs typeface="+mn-cs"/>
        </a:defRPr>
      </a:lvl4pPr>
      <a:lvl5pPr marL="2743304" indent="-304812" algn="l" defTabSz="1219246" rtl="0" eaLnBrk="1" latinLnBrk="0" hangingPunct="1">
        <a:lnSpc>
          <a:spcPct val="120000"/>
        </a:lnSpc>
        <a:spcBef>
          <a:spcPts val="666"/>
        </a:spcBef>
        <a:buFont typeface="Arial" panose="020B0604020202020204" pitchFamily="34" charset="0"/>
        <a:buChar char="•"/>
        <a:defRPr sz="857" kern="1200">
          <a:solidFill>
            <a:schemeClr val="tx1"/>
          </a:solidFill>
          <a:latin typeface="+mn-lt"/>
          <a:ea typeface="+mn-ea"/>
          <a:cs typeface="+mn-cs"/>
        </a:defRPr>
      </a:lvl5pPr>
      <a:lvl6pPr marL="3352927"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6pPr>
      <a:lvl7pPr marL="3962550"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7pPr>
      <a:lvl8pPr marL="4572173"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8pPr>
      <a:lvl9pPr marL="5181796"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9pPr>
    </p:bodyStyle>
    <p:otherStyle>
      <a:defPPr>
        <a:defRPr lang="sv-SE"/>
      </a:defPPr>
      <a:lvl1pPr marL="0" algn="l" defTabSz="1219246" rtl="0" eaLnBrk="1" latinLnBrk="0" hangingPunct="1">
        <a:defRPr sz="2400" kern="1200">
          <a:solidFill>
            <a:schemeClr val="tx1"/>
          </a:solidFill>
          <a:latin typeface="+mn-lt"/>
          <a:ea typeface="+mn-ea"/>
          <a:cs typeface="+mn-cs"/>
        </a:defRPr>
      </a:lvl1pPr>
      <a:lvl2pPr marL="609623" algn="l" defTabSz="1219246" rtl="0" eaLnBrk="1" latinLnBrk="0" hangingPunct="1">
        <a:defRPr sz="2400" kern="1200">
          <a:solidFill>
            <a:schemeClr val="tx1"/>
          </a:solidFill>
          <a:latin typeface="+mn-lt"/>
          <a:ea typeface="+mn-ea"/>
          <a:cs typeface="+mn-cs"/>
        </a:defRPr>
      </a:lvl2pPr>
      <a:lvl3pPr marL="1219246" algn="l" defTabSz="1219246" rtl="0" eaLnBrk="1" latinLnBrk="0" hangingPunct="1">
        <a:defRPr sz="2400" kern="1200">
          <a:solidFill>
            <a:schemeClr val="tx1"/>
          </a:solidFill>
          <a:latin typeface="+mn-lt"/>
          <a:ea typeface="+mn-ea"/>
          <a:cs typeface="+mn-cs"/>
        </a:defRPr>
      </a:lvl3pPr>
      <a:lvl4pPr marL="1828869" algn="l" defTabSz="1219246" rtl="0" eaLnBrk="1" latinLnBrk="0" hangingPunct="1">
        <a:defRPr sz="2400" kern="1200">
          <a:solidFill>
            <a:schemeClr val="tx1"/>
          </a:solidFill>
          <a:latin typeface="+mn-lt"/>
          <a:ea typeface="+mn-ea"/>
          <a:cs typeface="+mn-cs"/>
        </a:defRPr>
      </a:lvl4pPr>
      <a:lvl5pPr marL="2438492" algn="l" defTabSz="1219246" rtl="0" eaLnBrk="1" latinLnBrk="0" hangingPunct="1">
        <a:defRPr sz="2400" kern="1200">
          <a:solidFill>
            <a:schemeClr val="tx1"/>
          </a:solidFill>
          <a:latin typeface="+mn-lt"/>
          <a:ea typeface="+mn-ea"/>
          <a:cs typeface="+mn-cs"/>
        </a:defRPr>
      </a:lvl5pPr>
      <a:lvl6pPr marL="3048115" algn="l" defTabSz="1219246" rtl="0" eaLnBrk="1" latinLnBrk="0" hangingPunct="1">
        <a:defRPr sz="2400" kern="1200">
          <a:solidFill>
            <a:schemeClr val="tx1"/>
          </a:solidFill>
          <a:latin typeface="+mn-lt"/>
          <a:ea typeface="+mn-ea"/>
          <a:cs typeface="+mn-cs"/>
        </a:defRPr>
      </a:lvl6pPr>
      <a:lvl7pPr marL="3657738" algn="l" defTabSz="1219246" rtl="0" eaLnBrk="1" latinLnBrk="0" hangingPunct="1">
        <a:defRPr sz="2400" kern="1200">
          <a:solidFill>
            <a:schemeClr val="tx1"/>
          </a:solidFill>
          <a:latin typeface="+mn-lt"/>
          <a:ea typeface="+mn-ea"/>
          <a:cs typeface="+mn-cs"/>
        </a:defRPr>
      </a:lvl7pPr>
      <a:lvl8pPr marL="4267362" algn="l" defTabSz="1219246" rtl="0" eaLnBrk="1" latinLnBrk="0" hangingPunct="1">
        <a:defRPr sz="2400" kern="1200">
          <a:solidFill>
            <a:schemeClr val="tx1"/>
          </a:solidFill>
          <a:latin typeface="+mn-lt"/>
          <a:ea typeface="+mn-ea"/>
          <a:cs typeface="+mn-cs"/>
        </a:defRPr>
      </a:lvl8pPr>
      <a:lvl9pPr marL="4876985" algn="l" defTabSz="1219246"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8" orient="horz" pos="5130" userDrawn="1">
          <p15:clr>
            <a:srgbClr val="F26B43"/>
          </p15:clr>
        </p15:guide>
        <p15:guide id="9" orient="horz" pos="4328" userDrawn="1">
          <p15:clr>
            <a:srgbClr val="F26B43"/>
          </p15:clr>
        </p15:guide>
        <p15:guide id="10" orient="horz" pos="3522" userDrawn="1">
          <p15:clr>
            <a:srgbClr val="F26B43"/>
          </p15:clr>
        </p15:guide>
        <p15:guide id="11" orient="horz" pos="2718" userDrawn="1">
          <p15:clr>
            <a:srgbClr val="F26B43"/>
          </p15:clr>
        </p15:guide>
        <p15:guide id="12" orient="horz" pos="1912" userDrawn="1">
          <p15:clr>
            <a:srgbClr val="F26B43"/>
          </p15:clr>
        </p15:guide>
        <p15:guide id="13" orient="horz" pos="1110" userDrawn="1">
          <p15:clr>
            <a:srgbClr val="F26B43"/>
          </p15:clr>
        </p15:guide>
        <p15:guide id="14" pos="2160" userDrawn="1">
          <p15:clr>
            <a:srgbClr val="F26B43"/>
          </p15:clr>
        </p15:guide>
        <p15:guide id="15" pos="433" userDrawn="1">
          <p15:clr>
            <a:srgbClr val="F26B43"/>
          </p15:clr>
        </p15:guide>
        <p15:guide id="16" pos="777" userDrawn="1">
          <p15:clr>
            <a:srgbClr val="F26B43"/>
          </p15:clr>
        </p15:guide>
        <p15:guide id="17" pos="1124" userDrawn="1">
          <p15:clr>
            <a:srgbClr val="F26B43"/>
          </p15:clr>
        </p15:guide>
        <p15:guide id="18" pos="1469" userDrawn="1">
          <p15:clr>
            <a:srgbClr val="F26B43"/>
          </p15:clr>
        </p15:guide>
        <p15:guide id="19" pos="1814" userDrawn="1">
          <p15:clr>
            <a:srgbClr val="F26B43"/>
          </p15:clr>
        </p15:guide>
        <p15:guide id="20" pos="2506" userDrawn="1">
          <p15:clr>
            <a:srgbClr val="F26B43"/>
          </p15:clr>
        </p15:guide>
        <p15:guide id="21" pos="2852" userDrawn="1">
          <p15:clr>
            <a:srgbClr val="F26B43"/>
          </p15:clr>
        </p15:guide>
        <p15:guide id="22" pos="3196" userDrawn="1">
          <p15:clr>
            <a:srgbClr val="F26B43"/>
          </p15:clr>
        </p15:guide>
        <p15:guide id="23" pos="3543" userDrawn="1">
          <p15:clr>
            <a:srgbClr val="F26B43"/>
          </p15:clr>
        </p15:guide>
        <p15:guide id="24" pos="3888" userDrawn="1">
          <p15:clr>
            <a:srgbClr val="F26B43"/>
          </p15:clr>
        </p15:guide>
        <p15:guide id="25" pos="3714" userDrawn="1">
          <p15:clr>
            <a:srgbClr val="F26B43"/>
          </p15:clr>
        </p15:guide>
        <p15:guide id="26" pos="3369" userDrawn="1">
          <p15:clr>
            <a:srgbClr val="F26B43"/>
          </p15:clr>
        </p15:guide>
        <p15:guide id="27" pos="3024" userDrawn="1">
          <p15:clr>
            <a:srgbClr val="F26B43"/>
          </p15:clr>
        </p15:guide>
        <p15:guide id="28" pos="2679" userDrawn="1">
          <p15:clr>
            <a:srgbClr val="F26B43"/>
          </p15:clr>
        </p15:guide>
        <p15:guide id="29" pos="2332" userDrawn="1">
          <p15:clr>
            <a:srgbClr val="F26B43"/>
          </p15:clr>
        </p15:guide>
        <p15:guide id="30" pos="1986" userDrawn="1">
          <p15:clr>
            <a:srgbClr val="F26B43"/>
          </p15:clr>
        </p15:guide>
        <p15:guide id="31" pos="1640" userDrawn="1">
          <p15:clr>
            <a:srgbClr val="F26B43"/>
          </p15:clr>
        </p15:guide>
        <p15:guide id="32" pos="1296" userDrawn="1">
          <p15:clr>
            <a:srgbClr val="F26B43"/>
          </p15:clr>
        </p15:guide>
        <p15:guide id="33" pos="949" userDrawn="1">
          <p15:clr>
            <a:srgbClr val="F26B43"/>
          </p15:clr>
        </p15:guide>
        <p15:guide id="34" pos="6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2"/>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86" dirty="0"/>
          </a:p>
        </p:txBody>
      </p:sp>
      <p:grpSp>
        <p:nvGrpSpPr>
          <p:cNvPr id="20" name="RASTER" hidden="1"/>
          <p:cNvGrpSpPr>
            <a:grpSpLocks noChangeAspect="1"/>
          </p:cNvGrpSpPr>
          <p:nvPr userDrawn="1"/>
        </p:nvGrpSpPr>
        <p:grpSpPr bwMode="auto">
          <a:xfrm>
            <a:off x="894" y="-1"/>
            <a:ext cx="6857106" cy="9907490"/>
            <a:chOff x="1" y="0"/>
            <a:chExt cx="6336" cy="3565"/>
          </a:xfrm>
        </p:grpSpPr>
        <p:sp>
          <p:nvSpPr>
            <p:cNvPr id="21" name="AutoShape 3"/>
            <p:cNvSpPr>
              <a:spLocks noChangeAspect="1" noChangeArrowheads="1" noTextEdit="1"/>
            </p:cNvSpPr>
            <p:nvPr userDrawn="1"/>
          </p:nvSpPr>
          <p:spPr bwMode="auto">
            <a:xfrm>
              <a:off x="1" y="0"/>
              <a:ext cx="6336" cy="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2" name="Rectangle 5"/>
            <p:cNvSpPr>
              <a:spLocks noChangeArrowheads="1"/>
            </p:cNvSpPr>
            <p:nvPr userDrawn="1"/>
          </p:nvSpPr>
          <p:spPr bwMode="auto">
            <a:xfrm>
              <a:off x="635" y="634"/>
              <a:ext cx="5068" cy="2297"/>
            </a:xfrm>
            <a:prstGeom prst="rect">
              <a:avLst/>
            </a:prstGeom>
            <a:solidFill>
              <a:srgbClr val="E9F5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3" name="Rectangle 6"/>
            <p:cNvSpPr>
              <a:spLocks noChangeArrowheads="1"/>
            </p:cNvSpPr>
            <p:nvPr userDrawn="1"/>
          </p:nvSpPr>
          <p:spPr bwMode="auto">
            <a:xfrm>
              <a:off x="63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4" name="Rectangle 7"/>
            <p:cNvSpPr>
              <a:spLocks noChangeArrowheads="1"/>
            </p:cNvSpPr>
            <p:nvPr userDrawn="1"/>
          </p:nvSpPr>
          <p:spPr bwMode="auto">
            <a:xfrm>
              <a:off x="1141"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5" name="Rectangle 8"/>
            <p:cNvSpPr>
              <a:spLocks noChangeArrowheads="1"/>
            </p:cNvSpPr>
            <p:nvPr userDrawn="1"/>
          </p:nvSpPr>
          <p:spPr bwMode="auto">
            <a:xfrm>
              <a:off x="164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6" name="Rectangle 9"/>
            <p:cNvSpPr>
              <a:spLocks noChangeArrowheads="1"/>
            </p:cNvSpPr>
            <p:nvPr userDrawn="1"/>
          </p:nvSpPr>
          <p:spPr bwMode="auto">
            <a:xfrm>
              <a:off x="215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7" name="Rectangle 10"/>
            <p:cNvSpPr>
              <a:spLocks noChangeArrowheads="1"/>
            </p:cNvSpPr>
            <p:nvPr userDrawn="1"/>
          </p:nvSpPr>
          <p:spPr bwMode="auto">
            <a:xfrm>
              <a:off x="2662"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8" name="Rectangle 11"/>
            <p:cNvSpPr>
              <a:spLocks noChangeArrowheads="1"/>
            </p:cNvSpPr>
            <p:nvPr userDrawn="1"/>
          </p:nvSpPr>
          <p:spPr bwMode="auto">
            <a:xfrm>
              <a:off x="316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9" name="Rectangle 12"/>
            <p:cNvSpPr>
              <a:spLocks noChangeArrowheads="1"/>
            </p:cNvSpPr>
            <p:nvPr userDrawn="1"/>
          </p:nvSpPr>
          <p:spPr bwMode="auto">
            <a:xfrm>
              <a:off x="3676"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0" name="Rectangle 13"/>
            <p:cNvSpPr>
              <a:spLocks noChangeArrowheads="1"/>
            </p:cNvSpPr>
            <p:nvPr userDrawn="1"/>
          </p:nvSpPr>
          <p:spPr bwMode="auto">
            <a:xfrm>
              <a:off x="4183"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1" name="Rectangle 14"/>
            <p:cNvSpPr>
              <a:spLocks noChangeArrowheads="1"/>
            </p:cNvSpPr>
            <p:nvPr userDrawn="1"/>
          </p:nvSpPr>
          <p:spPr bwMode="auto">
            <a:xfrm>
              <a:off x="4689"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2" name="Rectangle 15"/>
            <p:cNvSpPr>
              <a:spLocks noChangeArrowheads="1"/>
            </p:cNvSpPr>
            <p:nvPr userDrawn="1"/>
          </p:nvSpPr>
          <p:spPr bwMode="auto">
            <a:xfrm>
              <a:off x="5197"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3" name="Line 16"/>
            <p:cNvSpPr>
              <a:spLocks noChangeShapeType="1"/>
            </p:cNvSpPr>
            <p:nvPr userDrawn="1"/>
          </p:nvSpPr>
          <p:spPr bwMode="auto">
            <a:xfrm>
              <a:off x="1" y="634"/>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4" name="Line 17"/>
            <p:cNvSpPr>
              <a:spLocks noChangeShapeType="1"/>
            </p:cNvSpPr>
            <p:nvPr userDrawn="1"/>
          </p:nvSpPr>
          <p:spPr bwMode="auto">
            <a:xfrm>
              <a:off x="1" y="109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5" name="Line 18"/>
            <p:cNvSpPr>
              <a:spLocks noChangeShapeType="1"/>
            </p:cNvSpPr>
            <p:nvPr userDrawn="1"/>
          </p:nvSpPr>
          <p:spPr bwMode="auto">
            <a:xfrm>
              <a:off x="1" y="155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6" name="Line 19"/>
            <p:cNvSpPr>
              <a:spLocks noChangeShapeType="1"/>
            </p:cNvSpPr>
            <p:nvPr userDrawn="1"/>
          </p:nvSpPr>
          <p:spPr bwMode="auto">
            <a:xfrm>
              <a:off x="1" y="201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7" name="Line 20"/>
            <p:cNvSpPr>
              <a:spLocks noChangeShapeType="1"/>
            </p:cNvSpPr>
            <p:nvPr userDrawn="1"/>
          </p:nvSpPr>
          <p:spPr bwMode="auto">
            <a:xfrm>
              <a:off x="1" y="247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8" name="Line 21"/>
            <p:cNvSpPr>
              <a:spLocks noChangeShapeType="1"/>
            </p:cNvSpPr>
            <p:nvPr userDrawn="1"/>
          </p:nvSpPr>
          <p:spPr bwMode="auto">
            <a:xfrm>
              <a:off x="1" y="2931"/>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9" name="Line 22"/>
            <p:cNvSpPr>
              <a:spLocks noChangeShapeType="1"/>
            </p:cNvSpPr>
            <p:nvPr userDrawn="1"/>
          </p:nvSpPr>
          <p:spPr bwMode="auto">
            <a:xfrm>
              <a:off x="63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0" name="Line 23"/>
            <p:cNvSpPr>
              <a:spLocks noChangeShapeType="1"/>
            </p:cNvSpPr>
            <p:nvPr userDrawn="1"/>
          </p:nvSpPr>
          <p:spPr bwMode="auto">
            <a:xfrm>
              <a:off x="1141"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1" name="Line 24"/>
            <p:cNvSpPr>
              <a:spLocks noChangeShapeType="1"/>
            </p:cNvSpPr>
            <p:nvPr userDrawn="1"/>
          </p:nvSpPr>
          <p:spPr bwMode="auto">
            <a:xfrm>
              <a:off x="164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2" name="Line 25"/>
            <p:cNvSpPr>
              <a:spLocks noChangeShapeType="1"/>
            </p:cNvSpPr>
            <p:nvPr userDrawn="1"/>
          </p:nvSpPr>
          <p:spPr bwMode="auto">
            <a:xfrm>
              <a:off x="215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3" name="Line 26"/>
            <p:cNvSpPr>
              <a:spLocks noChangeShapeType="1"/>
            </p:cNvSpPr>
            <p:nvPr userDrawn="1"/>
          </p:nvSpPr>
          <p:spPr bwMode="auto">
            <a:xfrm>
              <a:off x="2662"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4" name="Line 27"/>
            <p:cNvSpPr>
              <a:spLocks noChangeShapeType="1"/>
            </p:cNvSpPr>
            <p:nvPr userDrawn="1"/>
          </p:nvSpPr>
          <p:spPr bwMode="auto">
            <a:xfrm>
              <a:off x="316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5" name="Line 28"/>
            <p:cNvSpPr>
              <a:spLocks noChangeShapeType="1"/>
            </p:cNvSpPr>
            <p:nvPr userDrawn="1"/>
          </p:nvSpPr>
          <p:spPr bwMode="auto">
            <a:xfrm>
              <a:off x="3676"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6" name="Line 29"/>
            <p:cNvSpPr>
              <a:spLocks noChangeShapeType="1"/>
            </p:cNvSpPr>
            <p:nvPr userDrawn="1"/>
          </p:nvSpPr>
          <p:spPr bwMode="auto">
            <a:xfrm>
              <a:off x="418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7" name="Line 30"/>
            <p:cNvSpPr>
              <a:spLocks noChangeShapeType="1"/>
            </p:cNvSpPr>
            <p:nvPr userDrawn="1"/>
          </p:nvSpPr>
          <p:spPr bwMode="auto">
            <a:xfrm>
              <a:off x="468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8" name="Line 31"/>
            <p:cNvSpPr>
              <a:spLocks noChangeShapeType="1"/>
            </p:cNvSpPr>
            <p:nvPr userDrawn="1"/>
          </p:nvSpPr>
          <p:spPr bwMode="auto">
            <a:xfrm>
              <a:off x="5197"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9" name="Line 32"/>
            <p:cNvSpPr>
              <a:spLocks noChangeShapeType="1"/>
            </p:cNvSpPr>
            <p:nvPr userDrawn="1"/>
          </p:nvSpPr>
          <p:spPr bwMode="auto">
            <a:xfrm>
              <a:off x="570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0" name="Rectangle 33"/>
            <p:cNvSpPr>
              <a:spLocks noChangeArrowheads="1"/>
            </p:cNvSpPr>
            <p:nvPr userDrawn="1"/>
          </p:nvSpPr>
          <p:spPr bwMode="auto">
            <a:xfrm>
              <a:off x="635" y="634"/>
              <a:ext cx="5068" cy="2297"/>
            </a:xfrm>
            <a:prstGeom prst="rect">
              <a:avLst/>
            </a:prstGeom>
            <a:noFill/>
            <a:ln w="3175" cap="flat">
              <a:solidFill>
                <a:srgbClr val="E0455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1" name="Line 34"/>
            <p:cNvSpPr>
              <a:spLocks noChangeShapeType="1"/>
            </p:cNvSpPr>
            <p:nvPr userDrawn="1"/>
          </p:nvSpPr>
          <p:spPr bwMode="auto">
            <a:xfrm>
              <a:off x="63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2" name="Line 35"/>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3" name="Line 36"/>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4" name="Line 37"/>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5" name="Line 38"/>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6" name="Line 39"/>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7" name="Line 40"/>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8" name="Line 41"/>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9" name="Line 42"/>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0" name="Line 43"/>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1" name="Line 44"/>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2" name="Line 45"/>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3" name="Line 46"/>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4" name="Line 47"/>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5" name="Line 48"/>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6" name="Line 49"/>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7" name="Line 50"/>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8" name="Line 51"/>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9" name="Line 52"/>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70" name="Line 53"/>
            <p:cNvSpPr>
              <a:spLocks noChangeShapeType="1"/>
            </p:cNvSpPr>
            <p:nvPr userDrawn="1"/>
          </p:nvSpPr>
          <p:spPr bwMode="auto">
            <a:xfrm>
              <a:off x="570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grpSp>
      <p:sp>
        <p:nvSpPr>
          <p:cNvPr id="2" name="Platshållare för rubrik 1"/>
          <p:cNvSpPr>
            <a:spLocks noGrp="1"/>
          </p:cNvSpPr>
          <p:nvPr>
            <p:ph type="title"/>
          </p:nvPr>
        </p:nvSpPr>
        <p:spPr>
          <a:xfrm>
            <a:off x="686693" y="1073917"/>
            <a:ext cx="5486399" cy="1268059"/>
          </a:xfrm>
          <a:prstGeom prst="rect">
            <a:avLst/>
          </a:prstGeom>
        </p:spPr>
        <p:txBody>
          <a:bodyPr vert="horz" lIns="0" tIns="0" rIns="0" bIns="0" rtlCol="0" anchor="t">
            <a:noAutofit/>
          </a:bodyPr>
          <a:lstStyle/>
          <a:p>
            <a:r>
              <a:rPr lang="sv-SE" dirty="0"/>
              <a:t>Rubrik</a:t>
            </a:r>
          </a:p>
        </p:txBody>
      </p:sp>
      <p:sp>
        <p:nvSpPr>
          <p:cNvPr id="3" name="Platshållare för text 2"/>
          <p:cNvSpPr>
            <a:spLocks noGrp="1"/>
          </p:cNvSpPr>
          <p:nvPr>
            <p:ph type="body" idx="1"/>
          </p:nvPr>
        </p:nvSpPr>
        <p:spPr>
          <a:xfrm>
            <a:off x="686693" y="3045984"/>
            <a:ext cx="5484614" cy="5092071"/>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387870" y="8872050"/>
            <a:ext cx="1783540" cy="292469"/>
          </a:xfrm>
          <a:prstGeom prst="rect">
            <a:avLst/>
          </a:prstGeom>
        </p:spPr>
      </p:pic>
    </p:spTree>
    <p:extLst>
      <p:ext uri="{BB962C8B-B14F-4D97-AF65-F5344CB8AC3E}">
        <p14:creationId xmlns:p14="http://schemas.microsoft.com/office/powerpoint/2010/main" val="1889741496"/>
      </p:ext>
    </p:extLst>
  </p:cSld>
  <p:clrMap bg1="lt1" tx1="dk1" bg2="lt2" tx2="dk2" accent1="accent1" accent2="accent2" accent3="accent3" accent4="accent4" accent5="accent5" accent6="accent6" hlink="hlink" folHlink="folHlink"/>
  <p:sldLayoutIdLst>
    <p:sldLayoutId id="2147483713" r:id="rId1"/>
    <p:sldLayoutId id="2147483754" r:id="rId2"/>
    <p:sldLayoutId id="2147483755" r:id="rId3"/>
    <p:sldLayoutId id="2147483761" r:id="rId4"/>
    <p:sldLayoutId id="2147483756" r:id="rId5"/>
  </p:sldLayoutIdLst>
  <p:hf hdr="0" ftr="0" dt="0"/>
  <p:txStyles>
    <p:titleStyle>
      <a:lvl1pPr algn="l" defTabSz="1219246" rtl="0" eaLnBrk="1" latinLnBrk="0" hangingPunct="1">
        <a:lnSpc>
          <a:spcPct val="90000"/>
        </a:lnSpc>
        <a:spcBef>
          <a:spcPct val="0"/>
        </a:spcBef>
        <a:buNone/>
        <a:defRPr sz="5714" b="1" kern="1200" spc="-134" baseline="0">
          <a:solidFill>
            <a:schemeClr val="bg1"/>
          </a:solidFill>
          <a:latin typeface="+mj-lt"/>
          <a:ea typeface="+mj-ea"/>
          <a:cs typeface="+mj-cs"/>
        </a:defRPr>
      </a:lvl1pPr>
    </p:titleStyle>
    <p:bodyStyle>
      <a:lvl1pPr marL="304812" indent="-304812" algn="l" defTabSz="1219246" rtl="0" eaLnBrk="1" latinLnBrk="0" hangingPunct="1">
        <a:lnSpc>
          <a:spcPct val="120000"/>
        </a:lnSpc>
        <a:spcBef>
          <a:spcPts val="1334"/>
        </a:spcBef>
        <a:buFont typeface="Arial" panose="020B0604020202020204" pitchFamily="34" charset="0"/>
        <a:buChar char="•"/>
        <a:defRPr sz="1429" kern="1200">
          <a:solidFill>
            <a:schemeClr val="bg1"/>
          </a:solidFill>
          <a:latin typeface="+mn-lt"/>
          <a:ea typeface="+mn-ea"/>
          <a:cs typeface="+mn-cs"/>
        </a:defRPr>
      </a:lvl1pPr>
      <a:lvl2pPr marL="914435" indent="-304812" algn="l" defTabSz="1219246" rtl="0" eaLnBrk="1" latinLnBrk="0" hangingPunct="1">
        <a:lnSpc>
          <a:spcPct val="120000"/>
        </a:lnSpc>
        <a:spcBef>
          <a:spcPts val="666"/>
        </a:spcBef>
        <a:buFont typeface="Arial" panose="020B0604020202020204" pitchFamily="34" charset="0"/>
        <a:buChar char="•"/>
        <a:defRPr sz="1286" kern="1200">
          <a:solidFill>
            <a:schemeClr val="bg1"/>
          </a:solidFill>
          <a:latin typeface="+mn-lt"/>
          <a:ea typeface="+mn-ea"/>
          <a:cs typeface="+mn-cs"/>
        </a:defRPr>
      </a:lvl2pPr>
      <a:lvl3pPr marL="1524058" indent="-304812" algn="l" defTabSz="1219246" rtl="0" eaLnBrk="1" latinLnBrk="0" hangingPunct="1">
        <a:lnSpc>
          <a:spcPct val="120000"/>
        </a:lnSpc>
        <a:spcBef>
          <a:spcPts val="666"/>
        </a:spcBef>
        <a:buFont typeface="Arial" panose="020B0604020202020204" pitchFamily="34" charset="0"/>
        <a:buChar char="•"/>
        <a:defRPr sz="1143" kern="1200">
          <a:solidFill>
            <a:schemeClr val="bg1"/>
          </a:solidFill>
          <a:latin typeface="+mn-lt"/>
          <a:ea typeface="+mn-ea"/>
          <a:cs typeface="+mn-cs"/>
        </a:defRPr>
      </a:lvl3pPr>
      <a:lvl4pPr marL="2133681" indent="-304812" algn="l" defTabSz="1219246" rtl="0" eaLnBrk="1" latinLnBrk="0" hangingPunct="1">
        <a:lnSpc>
          <a:spcPct val="120000"/>
        </a:lnSpc>
        <a:spcBef>
          <a:spcPts val="666"/>
        </a:spcBef>
        <a:buFont typeface="Arial" panose="020B0604020202020204" pitchFamily="34" charset="0"/>
        <a:buChar char="•"/>
        <a:defRPr sz="1000" kern="1200">
          <a:solidFill>
            <a:schemeClr val="bg1"/>
          </a:solidFill>
          <a:latin typeface="+mn-lt"/>
          <a:ea typeface="+mn-ea"/>
          <a:cs typeface="+mn-cs"/>
        </a:defRPr>
      </a:lvl4pPr>
      <a:lvl5pPr marL="2743304" indent="-304812" algn="l" defTabSz="1219246" rtl="0" eaLnBrk="1" latinLnBrk="0" hangingPunct="1">
        <a:lnSpc>
          <a:spcPct val="120000"/>
        </a:lnSpc>
        <a:spcBef>
          <a:spcPts val="666"/>
        </a:spcBef>
        <a:buFont typeface="Arial" panose="020B0604020202020204" pitchFamily="34" charset="0"/>
        <a:buChar char="•"/>
        <a:defRPr sz="857" kern="1200">
          <a:solidFill>
            <a:schemeClr val="bg1"/>
          </a:solidFill>
          <a:latin typeface="+mn-lt"/>
          <a:ea typeface="+mn-ea"/>
          <a:cs typeface="+mn-cs"/>
        </a:defRPr>
      </a:lvl5pPr>
      <a:lvl6pPr marL="3352927"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6pPr>
      <a:lvl7pPr marL="3962550"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7pPr>
      <a:lvl8pPr marL="4572173"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8pPr>
      <a:lvl9pPr marL="5181796"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9pPr>
    </p:bodyStyle>
    <p:otherStyle>
      <a:defPPr>
        <a:defRPr lang="sv-SE"/>
      </a:defPPr>
      <a:lvl1pPr marL="0" algn="l" defTabSz="1219246" rtl="0" eaLnBrk="1" latinLnBrk="0" hangingPunct="1">
        <a:defRPr sz="2400" kern="1200">
          <a:solidFill>
            <a:schemeClr val="tx1"/>
          </a:solidFill>
          <a:latin typeface="+mn-lt"/>
          <a:ea typeface="+mn-ea"/>
          <a:cs typeface="+mn-cs"/>
        </a:defRPr>
      </a:lvl1pPr>
      <a:lvl2pPr marL="609623" algn="l" defTabSz="1219246" rtl="0" eaLnBrk="1" latinLnBrk="0" hangingPunct="1">
        <a:defRPr sz="2400" kern="1200">
          <a:solidFill>
            <a:schemeClr val="tx1"/>
          </a:solidFill>
          <a:latin typeface="+mn-lt"/>
          <a:ea typeface="+mn-ea"/>
          <a:cs typeface="+mn-cs"/>
        </a:defRPr>
      </a:lvl2pPr>
      <a:lvl3pPr marL="1219246" algn="l" defTabSz="1219246" rtl="0" eaLnBrk="1" latinLnBrk="0" hangingPunct="1">
        <a:defRPr sz="2400" kern="1200">
          <a:solidFill>
            <a:schemeClr val="tx1"/>
          </a:solidFill>
          <a:latin typeface="+mn-lt"/>
          <a:ea typeface="+mn-ea"/>
          <a:cs typeface="+mn-cs"/>
        </a:defRPr>
      </a:lvl3pPr>
      <a:lvl4pPr marL="1828869" algn="l" defTabSz="1219246" rtl="0" eaLnBrk="1" latinLnBrk="0" hangingPunct="1">
        <a:defRPr sz="2400" kern="1200">
          <a:solidFill>
            <a:schemeClr val="tx1"/>
          </a:solidFill>
          <a:latin typeface="+mn-lt"/>
          <a:ea typeface="+mn-ea"/>
          <a:cs typeface="+mn-cs"/>
        </a:defRPr>
      </a:lvl4pPr>
      <a:lvl5pPr marL="2438492" algn="l" defTabSz="1219246" rtl="0" eaLnBrk="1" latinLnBrk="0" hangingPunct="1">
        <a:defRPr sz="2400" kern="1200">
          <a:solidFill>
            <a:schemeClr val="tx1"/>
          </a:solidFill>
          <a:latin typeface="+mn-lt"/>
          <a:ea typeface="+mn-ea"/>
          <a:cs typeface="+mn-cs"/>
        </a:defRPr>
      </a:lvl5pPr>
      <a:lvl6pPr marL="3048115" algn="l" defTabSz="1219246" rtl="0" eaLnBrk="1" latinLnBrk="0" hangingPunct="1">
        <a:defRPr sz="2400" kern="1200">
          <a:solidFill>
            <a:schemeClr val="tx1"/>
          </a:solidFill>
          <a:latin typeface="+mn-lt"/>
          <a:ea typeface="+mn-ea"/>
          <a:cs typeface="+mn-cs"/>
        </a:defRPr>
      </a:lvl6pPr>
      <a:lvl7pPr marL="3657738" algn="l" defTabSz="1219246" rtl="0" eaLnBrk="1" latinLnBrk="0" hangingPunct="1">
        <a:defRPr sz="2400" kern="1200">
          <a:solidFill>
            <a:schemeClr val="tx1"/>
          </a:solidFill>
          <a:latin typeface="+mn-lt"/>
          <a:ea typeface="+mn-ea"/>
          <a:cs typeface="+mn-cs"/>
        </a:defRPr>
      </a:lvl7pPr>
      <a:lvl8pPr marL="4267362" algn="l" defTabSz="1219246" rtl="0" eaLnBrk="1" latinLnBrk="0" hangingPunct="1">
        <a:defRPr sz="2400" kern="1200">
          <a:solidFill>
            <a:schemeClr val="tx1"/>
          </a:solidFill>
          <a:latin typeface="+mn-lt"/>
          <a:ea typeface="+mn-ea"/>
          <a:cs typeface="+mn-cs"/>
        </a:defRPr>
      </a:lvl8pPr>
      <a:lvl9pPr marL="4876985" algn="l" defTabSz="1219246"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130" userDrawn="1">
          <p15:clr>
            <a:srgbClr val="F26B43"/>
          </p15:clr>
        </p15:guide>
        <p15:guide id="2" orient="horz" pos="4328" userDrawn="1">
          <p15:clr>
            <a:srgbClr val="F26B43"/>
          </p15:clr>
        </p15:guide>
        <p15:guide id="3" orient="horz" pos="3522" userDrawn="1">
          <p15:clr>
            <a:srgbClr val="F26B43"/>
          </p15:clr>
        </p15:guide>
        <p15:guide id="4" orient="horz" pos="2718" userDrawn="1">
          <p15:clr>
            <a:srgbClr val="F26B43"/>
          </p15:clr>
        </p15:guide>
        <p15:guide id="5" orient="horz" pos="1912" userDrawn="1">
          <p15:clr>
            <a:srgbClr val="F26B43"/>
          </p15:clr>
        </p15:guide>
        <p15:guide id="6" orient="horz" pos="1110" userDrawn="1">
          <p15:clr>
            <a:srgbClr val="F26B43"/>
          </p15:clr>
        </p15:guide>
        <p15:guide id="7" pos="2160" userDrawn="1">
          <p15:clr>
            <a:srgbClr val="F26B43"/>
          </p15:clr>
        </p15:guide>
        <p15:guide id="8" pos="433" userDrawn="1">
          <p15:clr>
            <a:srgbClr val="F26B43"/>
          </p15:clr>
        </p15:guide>
        <p15:guide id="9" pos="777" userDrawn="1">
          <p15:clr>
            <a:srgbClr val="F26B43"/>
          </p15:clr>
        </p15:guide>
        <p15:guide id="10" pos="1124" userDrawn="1">
          <p15:clr>
            <a:srgbClr val="F26B43"/>
          </p15:clr>
        </p15:guide>
        <p15:guide id="11" pos="1469" userDrawn="1">
          <p15:clr>
            <a:srgbClr val="F26B43"/>
          </p15:clr>
        </p15:guide>
        <p15:guide id="12" pos="1814" userDrawn="1">
          <p15:clr>
            <a:srgbClr val="F26B43"/>
          </p15:clr>
        </p15:guide>
        <p15:guide id="13" pos="2506" userDrawn="1">
          <p15:clr>
            <a:srgbClr val="F26B43"/>
          </p15:clr>
        </p15:guide>
        <p15:guide id="14" pos="2852" userDrawn="1">
          <p15:clr>
            <a:srgbClr val="F26B43"/>
          </p15:clr>
        </p15:guide>
        <p15:guide id="15" pos="3196" userDrawn="1">
          <p15:clr>
            <a:srgbClr val="F26B43"/>
          </p15:clr>
        </p15:guide>
        <p15:guide id="16" pos="3543" userDrawn="1">
          <p15:clr>
            <a:srgbClr val="F26B43"/>
          </p15:clr>
        </p15:guide>
        <p15:guide id="17" pos="3888" userDrawn="1">
          <p15:clr>
            <a:srgbClr val="F26B43"/>
          </p15:clr>
        </p15:guide>
        <p15:guide id="18" pos="3714" userDrawn="1">
          <p15:clr>
            <a:srgbClr val="F26B43"/>
          </p15:clr>
        </p15:guide>
        <p15:guide id="19" pos="3369" userDrawn="1">
          <p15:clr>
            <a:srgbClr val="F26B43"/>
          </p15:clr>
        </p15:guide>
        <p15:guide id="20" pos="3024" userDrawn="1">
          <p15:clr>
            <a:srgbClr val="F26B43"/>
          </p15:clr>
        </p15:guide>
        <p15:guide id="21" pos="2679" userDrawn="1">
          <p15:clr>
            <a:srgbClr val="F26B43"/>
          </p15:clr>
        </p15:guide>
        <p15:guide id="22" pos="2332" userDrawn="1">
          <p15:clr>
            <a:srgbClr val="F26B43"/>
          </p15:clr>
        </p15:guide>
        <p15:guide id="23" pos="1986" userDrawn="1">
          <p15:clr>
            <a:srgbClr val="F26B43"/>
          </p15:clr>
        </p15:guide>
        <p15:guide id="24" pos="1640" userDrawn="1">
          <p15:clr>
            <a:srgbClr val="F26B43"/>
          </p15:clr>
        </p15:guide>
        <p15:guide id="25" pos="1296" userDrawn="1">
          <p15:clr>
            <a:srgbClr val="F26B43"/>
          </p15:clr>
        </p15:guide>
        <p15:guide id="26" pos="949" userDrawn="1">
          <p15:clr>
            <a:srgbClr val="F26B43"/>
          </p15:clr>
        </p15:guide>
        <p15:guide id="27" pos="6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2656" y="2864768"/>
            <a:ext cx="6264696" cy="724366"/>
          </a:xfrm>
        </p:spPr>
        <p:txBody>
          <a:bodyPr/>
          <a:lstStyle/>
          <a:p>
            <a:r>
              <a:rPr lang="sv-SE" sz="3600" b="0" dirty="0"/>
              <a:t>    ALMA-KBT Gruppbehandling</a:t>
            </a:r>
          </a:p>
        </p:txBody>
      </p:sp>
      <p:sp>
        <p:nvSpPr>
          <p:cNvPr id="3" name="Platshållare för text 2"/>
          <p:cNvSpPr>
            <a:spLocks noGrp="1"/>
          </p:cNvSpPr>
          <p:nvPr>
            <p:ph type="body" sz="quarter" idx="11"/>
          </p:nvPr>
        </p:nvSpPr>
        <p:spPr>
          <a:xfrm>
            <a:off x="793916" y="3742534"/>
            <a:ext cx="5487081" cy="5041418"/>
          </a:xfrm>
        </p:spPr>
        <p:txBody>
          <a:bodyPr/>
          <a:lstStyle/>
          <a:p>
            <a:r>
              <a:rPr lang="sv-SE" b="1" dirty="0"/>
              <a:t>FÖR VEM?</a:t>
            </a:r>
            <a:r>
              <a:rPr lang="sv-SE" dirty="0"/>
              <a:t>  Vuxna med autismspektrumsyndrom utan samtidig intellektuell funktionsnedsättning.</a:t>
            </a:r>
          </a:p>
          <a:p>
            <a:r>
              <a:rPr lang="sv-SE" b="1" dirty="0"/>
              <a:t>VARFÖR?</a:t>
            </a:r>
            <a:r>
              <a:rPr lang="sv-SE" dirty="0"/>
              <a:t> Syftet är att förbättra din livskvalitet genom att öka möjligheter till socialt samspel, självförståelse och självacceptans.</a:t>
            </a:r>
          </a:p>
          <a:p>
            <a:pPr>
              <a:spcBef>
                <a:spcPts val="1364"/>
              </a:spcBef>
            </a:pPr>
            <a:r>
              <a:rPr lang="sv-SE" b="1" dirty="0"/>
              <a:t>VAD?</a:t>
            </a:r>
            <a:r>
              <a:rPr lang="sv-SE" dirty="0"/>
              <a:t> KBT-gruppbehandling. ALMA vilar på en utvidgad KBT-modell med många pedagogiska inslag. Deltagandet vilar på inlärning och förutsätter aktivt deltagande. Behandlingen bygger på individuella mål och svårigheter sammankopplade med kärnsymtomen vid autism, vanliga problemområden, psykisk samsjuklighet, stress, basbehov och lagstiftning. Hemuppgifter ingår.</a:t>
            </a:r>
          </a:p>
          <a:p>
            <a:pPr>
              <a:lnSpc>
                <a:spcPct val="100000"/>
              </a:lnSpc>
              <a:spcBef>
                <a:spcPts val="1364"/>
              </a:spcBef>
            </a:pPr>
            <a:r>
              <a:rPr lang="sv-SE" b="1" dirty="0"/>
              <a:t>HUR?</a:t>
            </a:r>
            <a:r>
              <a:rPr lang="sv-SE" dirty="0"/>
              <a:t> 10 deltagare + 2 kursledare. </a:t>
            </a:r>
          </a:p>
          <a:p>
            <a:pPr>
              <a:lnSpc>
                <a:spcPct val="100000"/>
              </a:lnSpc>
              <a:spcBef>
                <a:spcPts val="0"/>
              </a:spcBef>
            </a:pPr>
            <a:r>
              <a:rPr lang="sv-SE" dirty="0"/>
              <a:t>Totalt 19 tillfällen 1 gång/ vecka. Varje tillfälle 2,5 h inklusive paus.</a:t>
            </a:r>
          </a:p>
          <a:p>
            <a:r>
              <a:rPr lang="sv-SE" b="1" dirty="0"/>
              <a:t>INFÖR ALMA</a:t>
            </a:r>
            <a:r>
              <a:rPr lang="sv-SE" dirty="0"/>
              <a:t>: Diagnoskunskap autism i grupp under 3-6 tillfällen, terminen innan start.</a:t>
            </a:r>
          </a:p>
          <a:p>
            <a:r>
              <a:rPr lang="sv-SE" b="1" dirty="0"/>
              <a:t>Är du intresserad? Är gruppen lämplig för dig?</a:t>
            </a:r>
          </a:p>
          <a:p>
            <a:r>
              <a:rPr lang="sv-SE" b="1" dirty="0"/>
              <a:t>Lyft det med din kontaktperson inom Vuxenhabiliteringen</a:t>
            </a:r>
            <a:endParaRPr lang="sv-SE" dirty="0"/>
          </a:p>
        </p:txBody>
      </p:sp>
      <p:sp>
        <p:nvSpPr>
          <p:cNvPr id="7" name="Rektangel 6"/>
          <p:cNvSpPr/>
          <p:nvPr/>
        </p:nvSpPr>
        <p:spPr>
          <a:xfrm>
            <a:off x="4365104" y="9482350"/>
            <a:ext cx="2000869" cy="299634"/>
          </a:xfrm>
          <a:prstGeom prst="rect">
            <a:avLst/>
          </a:prstGeom>
        </p:spPr>
        <p:txBody>
          <a:bodyPr wrap="none">
            <a:spAutoFit/>
          </a:bodyPr>
          <a:lstStyle/>
          <a:p>
            <a:r>
              <a:rPr lang="sv-SE" b="1" dirty="0">
                <a:solidFill>
                  <a:schemeClr val="accent1"/>
                </a:solidFill>
              </a:rPr>
              <a:t>VUXENHABILITERINGEN</a:t>
            </a:r>
          </a:p>
        </p:txBody>
      </p:sp>
      <p:pic>
        <p:nvPicPr>
          <p:cNvPr id="5" name="Platshållare för bild 4"/>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1862" b="31862"/>
          <a:stretch>
            <a:fillRect/>
          </a:stretch>
        </p:blipFill>
        <p:spPr/>
      </p:pic>
    </p:spTree>
    <p:extLst>
      <p:ext uri="{BB962C8B-B14F-4D97-AF65-F5344CB8AC3E}">
        <p14:creationId xmlns:p14="http://schemas.microsoft.com/office/powerpoint/2010/main" val="4202753774"/>
      </p:ext>
    </p:extLst>
  </p:cSld>
  <p:clrMapOvr>
    <a:masterClrMapping/>
  </p:clrMapOvr>
</p:sld>
</file>

<file path=ppt/theme/theme1.xml><?xml version="1.0" encoding="utf-8"?>
<a:theme xmlns:a="http://schemas.openxmlformats.org/drawingml/2006/main" name="Ljus-bakgrund">
  <a:themeElements>
    <a:clrScheme name="Anpassat 7">
      <a:dk1>
        <a:srgbClr val="242424"/>
      </a:dk1>
      <a:lt1>
        <a:srgbClr val="FFFFFF"/>
      </a:lt1>
      <a:dk2>
        <a:srgbClr val="141F69"/>
      </a:dk2>
      <a:lt2>
        <a:srgbClr val="FFFFFF"/>
      </a:lt2>
      <a:accent1>
        <a:srgbClr val="141F69"/>
      </a:accent1>
      <a:accent2>
        <a:srgbClr val="00ABE1"/>
      </a:accent2>
      <a:accent3>
        <a:srgbClr val="FE6426"/>
      </a:accent3>
      <a:accent4>
        <a:srgbClr val="FFFFFF"/>
      </a:accent4>
      <a:accent5>
        <a:srgbClr val="FFFFFF"/>
      </a:accent5>
      <a:accent6>
        <a:srgbClr val="FFFFFF"/>
      </a:accent6>
      <a:hlink>
        <a:srgbClr val="3FB7FE"/>
      </a:hlink>
      <a:folHlink>
        <a:srgbClr val="C490AA"/>
      </a:folHlink>
    </a:clrScheme>
    <a:fontScheme name="Anpassat 2">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848953E-FC6B-4369-8C02-FC03E5BB9E0F}" vid="{5C6709FC-B5B2-4200-9193-C1C68836758E}"/>
    </a:ext>
  </a:extLst>
</a:theme>
</file>

<file path=ppt/theme/theme2.xml><?xml version="1.0" encoding="utf-8"?>
<a:theme xmlns:a="http://schemas.openxmlformats.org/drawingml/2006/main" name="Mörk-bakgrund">
  <a:themeElements>
    <a:clrScheme name="Anpassat 7">
      <a:dk1>
        <a:srgbClr val="242424"/>
      </a:dk1>
      <a:lt1>
        <a:srgbClr val="FFFFFF"/>
      </a:lt1>
      <a:dk2>
        <a:srgbClr val="141F69"/>
      </a:dk2>
      <a:lt2>
        <a:srgbClr val="FFFFFF"/>
      </a:lt2>
      <a:accent1>
        <a:srgbClr val="141F69"/>
      </a:accent1>
      <a:accent2>
        <a:srgbClr val="00ABE1"/>
      </a:accent2>
      <a:accent3>
        <a:srgbClr val="FE6426"/>
      </a:accent3>
      <a:accent4>
        <a:srgbClr val="FFFFFF"/>
      </a:accent4>
      <a:accent5>
        <a:srgbClr val="FFFFFF"/>
      </a:accent5>
      <a:accent6>
        <a:srgbClr val="FFFFFF"/>
      </a:accent6>
      <a:hlink>
        <a:srgbClr val="3FB7FE"/>
      </a:hlink>
      <a:folHlink>
        <a:srgbClr val="C490AA"/>
      </a:folHlink>
    </a:clrScheme>
    <a:fontScheme name="Anpassat 2">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848953E-FC6B-4369-8C02-FC03E5BB9E0F}" vid="{BB5CC104-9630-4095-A3B2-5FCB4E4E1F05}"/>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050235cca5ab48f0c01ffee54baeabf5">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405ea7c4c06bbf57746b92a85636fa80"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2024-04-04T22:00:00+00:00</NLLPublishDate>
    <NLLPublished xmlns="http://schemas.microsoft.com/sharepoint/v3" xsi:nil="true"/>
    <NLLPublishingstatus xmlns="http://schemas.microsoft.com/sharepoint/v3">Publicerad</NLLPublishingstatus>
    <NLLDocumentIDValue xmlns="http://schemas.microsoft.com/sharepoint/v3">ls2vhab-1880886437-272</NLLDocumentIDValue>
    <NLLThinningTime xmlns="http://schemas.microsoft.com/sharepoint/v3">2027-04-04T22:00:00+00:00</NLLThinningTime>
    <NLLPublishDateQuickpart xmlns="http://schemas.microsoft.com/sharepoint/v3">2024-04-05</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Anna-Maj Öhlund</NLLEstablishedByQuickpart>
    <prdProcessTaxHTField0 xmlns="http://schemas.microsoft.com/sharepoint/v3">
      <Terms xmlns="http://schemas.microsoft.com/office/infopath/2007/PartnerControls"/>
    </prdProcessTaxHTField0>
    <AnsvarigQuickpart xmlns="http://schemas.microsoft.com/sharepoint/v3">Anna-Maj Öhlund</AnsvarigQuickpart>
    <NLLEstablishedBy xmlns="http://schemas.microsoft.com/sharepoint/v3">
      <UserInfo>
        <DisplayName>Anna-Maj Öhlund</DisplayName>
        <AccountId>996</AccountId>
        <AccountType/>
      </UserInfo>
    </NLLEstablishedBy>
    <NLLStakeholderTaxHTField0 xmlns="http://schemas.microsoft.com/sharepoint/v3">
      <Terms xmlns="http://schemas.microsoft.com/office/infopath/2007/PartnerControls">
        <TermInfo xmlns="http://schemas.microsoft.com/office/infopath/2007/PartnerControls">
          <TermName xmlns="http://schemas.microsoft.com/office/infopath/2007/PartnerControls">LSS Råd och Stöd Luleå</TermName>
          <TermId xmlns="http://schemas.microsoft.com/office/infopath/2007/PartnerControls">dad8f883-b3c4-465d-93df-c5bb00b8fc9e</TermId>
        </TermInfo>
        <TermInfo xmlns="http://schemas.microsoft.com/office/infopath/2007/PartnerControls">
          <TermName xmlns="http://schemas.microsoft.com/office/infopath/2007/PartnerControls">Vuxenhabilitering Luleå</TermName>
          <TermId xmlns="http://schemas.microsoft.com/office/infopath/2007/PartnerControls">34687a5c-2e11-4e82-876d-689e46967563</TermId>
        </TermInfo>
      </Term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4.0</NLLVersion>
    <NLLInformationclass xmlns="http://schemas.microsoft.com/sharepoint/v3">Publik</NLLInformationclass>
    <NLLModifiedBy xmlns="http://schemas.microsoft.com/sharepoint/v3">Louise Persson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Vuxenhabilitering, Division Länssjukvård 2</TermName>
          <TermId xmlns="http://schemas.microsoft.com/office/infopath/2007/PartnerControls">482d6250-3d88-448b-a664-6291dd141d2e</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KBT</TermName>
          <TermId xmlns="http://schemas.microsoft.com/office/infopath/2007/PartnerControls">e1c24601-e4c3-4bda-af42-c13da155710c</TermId>
        </TermInfo>
        <TermInfo xmlns="http://schemas.microsoft.com/office/infopath/2007/PartnerControls">
          <TermName xmlns="http://schemas.microsoft.com/office/infopath/2007/PartnerControls">grupp</TermName>
          <TermId xmlns="http://schemas.microsoft.com/office/infopath/2007/PartnerControls">4903d040-3395-4087-b866-7c0dbe92644d</TermId>
        </TermInfo>
      </Terms>
    </TaxKeywordTaxHTField>
    <_dlc_DocId xmlns="c7918ce9-5289-4a18-805d-4141408e948c">ls2vhab-1880886437-272</_dlc_DocId>
    <_dlc_DocIdUrl xmlns="c7918ce9-5289-4a18-805d-4141408e948c">
      <Url>http://spportal.extvis.local/process/administrativ/_layouts/15/DocIdRedir.aspx?ID=ls2vhab-1880886437-272</Url>
      <Description>ls2vhab-1880886437-272</Description>
    </_dlc_DocIdUrl>
    <_dlc_DocIdPersistId xmlns="c7918ce9-5289-4a18-805d-4141408e948c">true</_dlc_DocIdPersistId>
    <_dlc_ExpireDateSaved xmlns="http://schemas.microsoft.com/sharepoint/v3" xsi:nil="true"/>
    <_dlc_ExpireDate xmlns="http://schemas.microsoft.com/sharepoint/v3">2027-05-04T22:00:00+00:00</_dlc_ExpireDate>
    <VIS_DocumentId xmlns="e1dec489-f745-4ed5-9c00-958a11aea6df">
      <Url>https://samarbeta.nll.se/producentplats/div-ls2-bas-vhab/_layouts/15/DocIdRedir.aspx?ID=ls2vhab-1880886437-272</Url>
      <Description>ls2vhab-1880886437-272</Description>
    </VIS_DocumentId>
    <VISResponsible xmlns="e1dec489-f745-4ed5-9c00-958a11aea6df">
      <UserInfo>
        <DisplayName>Anna-Maj Öhlund</DisplayName>
        <AccountId>996</AccountId>
        <AccountType/>
      </UserInfo>
    </VISResponsible>
    <DocumentStatus xmlns="e1dec489-f745-4ed5-9c00-958a11aea6df">
      <Url>https://samarbeta.nll.se/producentplats/div-ls2-bas-vhab/_layouts/15/wrkstat.aspx?List=5fd1af82-3368-4b51-b24f-9c9b804a518d&amp;WorkflowInstanceName=2f8ede4a-211f-47eb-8212-07f6f7e0b711</Url>
      <Description>Publicerad</Description>
    </DocumentStatus>
    <_dlc_Exempt xmlns="http://schemas.microsoft.com/sharepoint/v3">false</_dlc_Exempt>
  </documentManagement>
</p:properties>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72CD4C-A0DB-430E-BC9E-828E8853582F}"/>
</file>

<file path=customXml/itemProps2.xml><?xml version="1.0" encoding="utf-8"?>
<ds:datastoreItem xmlns:ds="http://schemas.openxmlformats.org/officeDocument/2006/customXml" ds:itemID="{DE466223-ADCE-404A-90CF-65B0B1E3ABC7}"/>
</file>

<file path=customXml/itemProps3.xml><?xml version="1.0" encoding="utf-8"?>
<ds:datastoreItem xmlns:ds="http://schemas.openxmlformats.org/officeDocument/2006/customXml" ds:itemID="{79CCFFAD-96D6-4050-B246-EE54F4209A9C}">
  <ds:schemaRefs>
    <ds:schemaRef ds:uri="http://schemas.microsoft.com/office/2006/documentManagement/types"/>
    <ds:schemaRef ds:uri="http://purl.org/dc/dcmitype/"/>
    <ds:schemaRef ds:uri="http://purl.org/dc/terms/"/>
    <ds:schemaRef ds:uri="18b2b310-0476-48a7-9b43-f68d6ff5fc07"/>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4.xml><?xml version="1.0" encoding="utf-8"?>
<ds:datastoreItem xmlns:ds="http://schemas.openxmlformats.org/officeDocument/2006/customXml" ds:itemID="{5B7F1B60-83D5-4E2C-A699-106116374F57}"/>
</file>

<file path=customXml/itemProps5.xml><?xml version="1.0" encoding="utf-8"?>
<ds:datastoreItem xmlns:ds="http://schemas.openxmlformats.org/officeDocument/2006/customXml" ds:itemID="{1B6B71CE-9C77-4D64-857E-44235154D0AB}"/>
</file>

<file path=docProps/app.xml><?xml version="1.0" encoding="utf-8"?>
<Properties xmlns="http://schemas.openxmlformats.org/officeDocument/2006/extended-properties" xmlns:vt="http://schemas.openxmlformats.org/officeDocument/2006/docPropsVTypes">
  <Template>Region Norrbotten Vit Blå</Template>
  <TotalTime>182</TotalTime>
  <Words>142</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vt:i4>
      </vt:variant>
    </vt:vector>
  </HeadingPairs>
  <TitlesOfParts>
    <vt:vector size="6" baseType="lpstr">
      <vt:lpstr>Arial</vt:lpstr>
      <vt:lpstr>Calibri</vt:lpstr>
      <vt:lpstr>Source Sans Pro</vt:lpstr>
      <vt:lpstr>Ljus-bakgrund</vt:lpstr>
      <vt:lpstr>Mörk-bakgrund</vt:lpstr>
      <vt:lpstr>    ALMA-KBT Gruppbehandling</vt:lpstr>
    </vt:vector>
  </TitlesOfParts>
  <Company>Region Norrbotten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ALMA-KBT</dc:title>
  <dc:creator>Erica Gelfgren</dc:creator>
  <cp:keywords>KBT; grupp</cp:keywords>
  <cp:lastModifiedBy>Louise Persson</cp:lastModifiedBy>
  <cp:revision>23</cp:revision>
  <dcterms:created xsi:type="dcterms:W3CDTF">2022-06-28T07:56:37Z</dcterms:created>
  <dcterms:modified xsi:type="dcterms:W3CDTF">2024-04-05T09:44:51Z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SharedWithUsers">
    <vt:lpwstr>11;#Användare av snabbdistribution;#51;#Ulrika Öhström;#176;#Ida Edström</vt:lpwstr>
  </property>
  <property fmtid="{D5CDD505-2E9C-101B-9397-08002B2CF9AE}" pid="4" name="TaxKeyword">
    <vt:lpwstr>9299;#KBT|e1c24601-e4c3-4bda-af42-c13da155710c;#12756;#grupp|4903d040-3395-4087-b866-7c0dbe92644d</vt:lpwstr>
  </property>
  <property fmtid="{D5CDD505-2E9C-101B-9397-08002B2CF9AE}" pid="5" name="CareActionCodeSurgical">
    <vt:lpwstr/>
  </property>
  <property fmtid="{D5CDD505-2E9C-101B-9397-08002B2CF9AE}" pid="6" name="NLLProducerPlace">
    <vt:lpwstr>12330;#Vuxenhabilitering, Division Länssjukvård 2|482d6250-3d88-448b-a664-6291dd141d2e</vt:lpwstr>
  </property>
  <property fmtid="{D5CDD505-2E9C-101B-9397-08002B2CF9AE}" pid="7" name="NLLApprovedByQuickPart">
    <vt:lpwstr/>
  </property>
  <property fmtid="{D5CDD505-2E9C-101B-9397-08002B2CF9AE}" pid="8" name="NLLInformationCollection">
    <vt:lpwstr/>
  </property>
  <property fmtid="{D5CDD505-2E9C-101B-9397-08002B2CF9AE}" pid="9" name="NLLProjectDescription">
    <vt:lpwstr/>
  </property>
  <property fmtid="{D5CDD505-2E9C-101B-9397-08002B2CF9AE}" pid="10" name="PsychiatricCodeTaxHTField0">
    <vt:lpwstr/>
  </property>
  <property fmtid="{D5CDD505-2E9C-101B-9397-08002B2CF9AE}" pid="11" name="NLLStakeholder">
    <vt:lpwstr>1596;#LSS Råd och Stöd Luleå|dad8f883-b3c4-465d-93df-c5bb00b8fc9e;#1579;#Vuxenhabilitering Luleå|34687a5c-2e11-4e82-876d-689e46967563</vt:lpwstr>
  </property>
  <property fmtid="{D5CDD505-2E9C-101B-9397-08002B2CF9AE}" pid="12" name="TLVCodeDiagnosisTaxHTField0">
    <vt:lpwstr/>
  </property>
  <property fmtid="{D5CDD505-2E9C-101B-9397-08002B2CF9AE}" pid="13" name="NPUCode">
    <vt:lpwstr/>
  </property>
  <property fmtid="{D5CDD505-2E9C-101B-9397-08002B2CF9AE}" pid="14" name="NLLClosureDate">
    <vt:lpwstr/>
  </property>
  <property fmtid="{D5CDD505-2E9C-101B-9397-08002B2CF9AE}" pid="15" name="NLLProducerplaceID">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ProjectUrl">
    <vt:lpwstr/>
  </property>
  <property fmtid="{D5CDD505-2E9C-101B-9397-08002B2CF9AE}" pid="24" name="NLLSteeringGroup">
    <vt:lpwstr/>
  </property>
  <property fmtid="{D5CDD505-2E9C-101B-9397-08002B2CF9AE}" pid="25" name="NLLMeetingTypeTaxHTField0">
    <vt:lpwstr/>
  </property>
  <property fmtid="{D5CDD505-2E9C-101B-9397-08002B2CF9AE}" pid="26" name="NLLTemplateStatus">
    <vt:lpwstr/>
  </property>
  <property fmtid="{D5CDD505-2E9C-101B-9397-08002B2CF9AE}" pid="27" name="CareActionCodeSurgicalTaxHTField0">
    <vt:lpwstr/>
  </property>
  <property fmtid="{D5CDD505-2E9C-101B-9397-08002B2CF9AE}" pid="28" name="PharmaceuticalCodeTaxHTField0">
    <vt:lpwstr/>
  </property>
  <property fmtid="{D5CDD505-2E9C-101B-9397-08002B2CF9AE}" pid="29" name="NLLProjectLeader">
    <vt:lpwstr/>
  </property>
  <property fmtid="{D5CDD505-2E9C-101B-9397-08002B2CF9AE}" pid="30" name="NLLDecisionLevelManagedTaxHTField0">
    <vt:lpwstr/>
  </property>
  <property fmtid="{D5CDD505-2E9C-101B-9397-08002B2CF9AE}" pid="32" name="NLLDefaultTemplate">
    <vt:lpwstr/>
  </property>
  <property fmtid="{D5CDD505-2E9C-101B-9397-08002B2CF9AE}" pid="33" name="NLLProjectVisitor">
    <vt:lpwstr/>
  </property>
  <property fmtid="{D5CDD505-2E9C-101B-9397-08002B2CF9AE}" pid="34" name="NLLApprovedBy">
    <vt:lpwstr/>
  </property>
  <property fmtid="{D5CDD505-2E9C-101B-9397-08002B2CF9AE}" pid="35" name="NLLDecisionLevelManaged">
    <vt:lpwstr/>
  </property>
  <property fmtid="{D5CDD505-2E9C-101B-9397-08002B2CF9AE}" pid="36" name="CompulsoryAction">
    <vt:lpwstr/>
  </property>
  <property fmtid="{D5CDD505-2E9C-101B-9397-08002B2CF9AE}" pid="37" name="NLLProjectDivisionTaxHTField0">
    <vt:lpwstr/>
  </property>
  <property fmtid="{D5CDD505-2E9C-101B-9397-08002B2CF9AE}" pid="38" name="ICD10CodeTaxHTField0">
    <vt:lpwstr/>
  </property>
  <property fmtid="{D5CDD505-2E9C-101B-9397-08002B2CF9AE}" pid="39" name="Godkänn dokument">
    <vt:lpwstr>, </vt:lpwstr>
  </property>
  <property fmtid="{D5CDD505-2E9C-101B-9397-08002B2CF9AE}" pid="40" name="NLLProjectOwner">
    <vt:lpwstr/>
  </property>
  <property fmtid="{D5CDD505-2E9C-101B-9397-08002B2CF9AE}" pid="41" name="NPUCodeTaxHTField0">
    <vt:lpwstr/>
  </property>
  <property fmtid="{D5CDD505-2E9C-101B-9397-08002B2CF9AE}" pid="42" name="NLLTemplateFolderDescription">
    <vt:lpwstr/>
  </property>
  <property fmtid="{D5CDD505-2E9C-101B-9397-08002B2CF9AE}" pid="43" name="TLVCodeAction">
    <vt:lpwstr/>
  </property>
  <property fmtid="{D5CDD505-2E9C-101B-9397-08002B2CF9AE}" pid="44" name="RadiologicalCode">
    <vt:lpwstr/>
  </property>
  <property fmtid="{D5CDD505-2E9C-101B-9397-08002B2CF9AE}" pid="45" name="References">
    <vt:lpwstr/>
  </property>
  <property fmtid="{D5CDD505-2E9C-101B-9397-08002B2CF9AE}" pid="46" name="prdProcess">
    <vt:lpwstr/>
  </property>
  <property fmtid="{D5CDD505-2E9C-101B-9397-08002B2CF9AE}" pid="47" name="NLLProjectOrderStatus">
    <vt:lpwstr/>
  </property>
  <property fmtid="{D5CDD505-2E9C-101B-9397-08002B2CF9AE}" pid="48" name="NLLReferenceGroup">
    <vt:lpwstr/>
  </property>
  <property fmtid="{D5CDD505-2E9C-101B-9397-08002B2CF9AE}" pid="49" name="TLVCodeDiagnosis">
    <vt:lpwstr/>
  </property>
  <property fmtid="{D5CDD505-2E9C-101B-9397-08002B2CF9AE}" pid="50" name="PharmaceuticalCode">
    <vt:lpwstr/>
  </property>
  <property fmtid="{D5CDD505-2E9C-101B-9397-08002B2CF9AE}" pid="51" name="NLLInitiationDate">
    <vt:lpwstr/>
  </property>
  <property fmtid="{D5CDD505-2E9C-101B-9397-08002B2CF9AE}" pid="53" name="ReferencesTaxHTField0">
    <vt:lpwstr/>
  </property>
  <property fmtid="{D5CDD505-2E9C-101B-9397-08002B2CF9AE}" pid="54" name="NLLWindingUpDate">
    <vt:lpwstr/>
  </property>
  <property fmtid="{D5CDD505-2E9C-101B-9397-08002B2CF9AE}" pid="55" name="TLVCodeActionTaxHTField0">
    <vt:lpwstr/>
  </property>
  <property fmtid="{D5CDD505-2E9C-101B-9397-08002B2CF9AE}" pid="56" name="NLLProjectNr">
    <vt:lpwstr/>
  </property>
  <property fmtid="{D5CDD505-2E9C-101B-9397-08002B2CF9AE}" pid="57" name="Granska dokument">
    <vt:lpwstr>, </vt:lpwstr>
  </property>
  <property fmtid="{D5CDD505-2E9C-101B-9397-08002B2CF9AE}" pid="58" name="NLLProjectTypeTaxHTField0">
    <vt:lpwstr/>
  </property>
  <property fmtid="{D5CDD505-2E9C-101B-9397-08002B2CF9AE}" pid="59" name="NLLPTCProcessTeam">
    <vt:lpwstr/>
  </property>
  <property fmtid="{D5CDD505-2E9C-101B-9397-08002B2CF9AE}" pid="60" name="RadiologicalCodeTaxHTField0">
    <vt:lpwstr/>
  </property>
  <property fmtid="{D5CDD505-2E9C-101B-9397-08002B2CF9AE}" pid="61" name="NLLImplementationDate">
    <vt:lpwstr/>
  </property>
  <property fmtid="{D5CDD505-2E9C-101B-9397-08002B2CF9AE}" pid="62" name="NLLProjectDivision">
    <vt:lpwstr/>
  </property>
  <property fmtid="{D5CDD505-2E9C-101B-9397-08002B2CF9AE}" pid="63" name="PsychiatricCode">
    <vt:lpwstr/>
  </property>
  <property fmtid="{D5CDD505-2E9C-101B-9397-08002B2CF9AE}" pid="64" name="Publicera dokument">
    <vt:lpwstr>, </vt:lpwstr>
  </property>
  <property fmtid="{D5CDD505-2E9C-101B-9397-08002B2CF9AE}" pid="65" name="NLLProjectType">
    <vt:lpwstr/>
  </property>
  <property fmtid="{D5CDD505-2E9C-101B-9397-08002B2CF9AE}" pid="66" name="AnalysisName">
    <vt:lpwstr/>
  </property>
  <property fmtid="{D5CDD505-2E9C-101B-9397-08002B2CF9AE}" pid="67" name="NLLMtptCodeTaxHTField0">
    <vt:lpwstr/>
  </property>
  <property fmtid="{D5CDD505-2E9C-101B-9397-08002B2CF9AE}" pid="68" name="NLLLatestProjectTrackingDate">
    <vt:lpwstr/>
  </property>
  <property fmtid="{D5CDD505-2E9C-101B-9397-08002B2CF9AE}" pid="69" name="NLLDocumentType">
    <vt:lpwstr>1021;#Presentation|981e6eac-a633-4de2-91a2-d5e48e1c0d00</vt:lpwstr>
  </property>
  <property fmtid="{D5CDD505-2E9C-101B-9397-08002B2CF9AE}" pid="70" name="NLLProjectTypeText">
    <vt:lpwstr/>
  </property>
  <property fmtid="{D5CDD505-2E9C-101B-9397-08002B2CF9AE}" pid="71" name="NLLEstablishingDate">
    <vt:lpwstr/>
  </property>
  <property fmtid="{D5CDD505-2E9C-101B-9397-08002B2CF9AE}" pid="72" name="NLLProjectMember">
    <vt:lpwstr/>
  </property>
  <property fmtid="{D5CDD505-2E9C-101B-9397-08002B2CF9AE}" pid="73" name="NLLProcessTeamLookup">
    <vt:lpwstr/>
  </property>
  <property fmtid="{D5CDD505-2E9C-101B-9397-08002B2CF9AE}" pid="74" name="CareActionCodeNonSurgicalTaxHTField0">
    <vt:lpwstr/>
  </property>
  <property fmtid="{D5CDD505-2E9C-101B-9397-08002B2CF9AE}" pid="75" name="CompulsoryActionTaxHTField0">
    <vt:lpwstr/>
  </property>
  <property fmtid="{D5CDD505-2E9C-101B-9397-08002B2CF9AE}" pid="76" name="NLLMeetingType">
    <vt:lpwstr/>
  </property>
  <property fmtid="{D5CDD505-2E9C-101B-9397-08002B2CF9AE}" pid="77" name="NLLProjectLeaderDiv">
    <vt:lpwstr/>
  </property>
  <property fmtid="{D5CDD505-2E9C-101B-9397-08002B2CF9AE}" pid="78" name="NLLProjectName">
    <vt:lpwstr/>
  </property>
  <property fmtid="{D5CDD505-2E9C-101B-9397-08002B2CF9AE}" pid="79" name="NLLMtptCode">
    <vt:lpwstr/>
  </property>
  <property fmtid="{D5CDD505-2E9C-101B-9397-08002B2CF9AE}" pid="80" name="ICD10Code">
    <vt:lpwstr/>
  </property>
  <property fmtid="{D5CDD505-2E9C-101B-9397-08002B2CF9AE}" pid="81" name="NLLProjectStatus">
    <vt:lpwstr/>
  </property>
  <property fmtid="{D5CDD505-2E9C-101B-9397-08002B2CF9AE}" pid="82" name="_dlc_policyId">
    <vt:lpwstr>0x010100D7963E0E5B7A40E5AEA07389401D709F007B1238BBD93543428C20870054E92DBF|1214505165</vt:lpwstr>
  </property>
  <property fmtid="{D5CDD505-2E9C-101B-9397-08002B2CF9AE}" pid="83"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4" name="_dlc_DocIdItemGuid">
    <vt:lpwstr>42413ff8-316a-4885-b05f-0e1924b9c3df</vt:lpwstr>
  </property>
  <property fmtid="{D5CDD505-2E9C-101B-9397-08002B2CF9AE}" pid="85" name="TaxCatchAll">
    <vt:lpwstr>1596;#LSS Råd och Stöd Luleå|dad8f883-b3c4-465d-93df-c5bb00b8fc9e;#1579;#Vuxenhabilitering Luleå|34687a5c-2e11-4e82-876d-689e46967563;#12756;#grupp;#12330;#Vuxenhabilitering, Division Länssjukvård 2|482d6250-3d88-448b-a664-6291dd141d2e;#1021;#Presentation|981e6eac-a633-4de2-91a2-d5e48e1c0d00;#9299;#KBT</vt:lpwstr>
  </property>
  <property fmtid="{D5CDD505-2E9C-101B-9397-08002B2CF9AE}" pid="86" name="_dlc_ItemStageId">
    <vt:lpwstr/>
  </property>
  <property fmtid="{D5CDD505-2E9C-101B-9397-08002B2CF9AE}" pid="88" name="Order">
    <vt:r8>2935400</vt:r8>
  </property>
  <property fmtid="{D5CDD505-2E9C-101B-9397-08002B2CF9AE}" pid="89" name="xd_ProgID">
    <vt:lpwstr/>
  </property>
  <property fmtid="{D5CDD505-2E9C-101B-9397-08002B2CF9AE}" pid="90" name="_SourceUrl">
    <vt:lpwstr/>
  </property>
  <property fmtid="{D5CDD505-2E9C-101B-9397-08002B2CF9AE}" pid="91" name="_SharedFileIndex">
    <vt:lpwstr/>
  </property>
  <property fmtid="{D5CDD505-2E9C-101B-9397-08002B2CF9AE}" pid="92" name="TemplateUrl">
    <vt:lpwstr/>
  </property>
  <property fmtid="{D5CDD505-2E9C-101B-9397-08002B2CF9AE}" pid="94" name="NLLDecisionLevelGoverning">
    <vt:lpwstr/>
  </property>
  <property fmtid="{D5CDD505-2E9C-101B-9397-08002B2CF9AE}" pid="95" name="NLLFactOwner">
    <vt:lpwstr/>
  </property>
  <property fmtid="{D5CDD505-2E9C-101B-9397-08002B2CF9AE}" pid="96" name="NLLFactOwnerText">
    <vt:lpwstr/>
  </property>
  <property fmtid="{D5CDD505-2E9C-101B-9397-08002B2CF9AE}" pid="97" name="xd_Signature">
    <vt:bool>false</vt:bool>
  </property>
  <property fmtid="{D5CDD505-2E9C-101B-9397-08002B2CF9AE}" pid="98" name="NLLDecisionLevel">
    <vt:lpwstr/>
  </property>
  <property fmtid="{D5CDD505-2E9C-101B-9397-08002B2CF9AE}" pid="99" name="NLLPTCProcessLeader">
    <vt:lpwstr/>
  </property>
  <property fmtid="{D5CDD505-2E9C-101B-9397-08002B2CF9AE}" pid="101" name="NLLPTCVISEditor">
    <vt:lpwstr/>
  </property>
</Properties>
</file>