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81" d="100"/>
          <a:sy n="81" d="100"/>
        </p:scale>
        <p:origin x="304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1904" y="2864768"/>
            <a:ext cx="5486399" cy="724366"/>
          </a:xfrm>
        </p:spPr>
        <p:txBody>
          <a:bodyPr/>
          <a:lstStyle/>
          <a:p>
            <a:r>
              <a:rPr lang="sv-SE" sz="3600" b="0" dirty="0"/>
              <a:t>Grupp HA KOLL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32506"/>
            <a:ext cx="5487081" cy="5041418"/>
          </a:xfrm>
        </p:spPr>
        <p:txBody>
          <a:bodyPr/>
          <a:lstStyle/>
          <a:p>
            <a:r>
              <a:rPr lang="sv-SE" b="1" dirty="0"/>
              <a:t>FÖR VEM? </a:t>
            </a:r>
            <a:r>
              <a:rPr lang="sv-SE" dirty="0"/>
              <a:t>En kurs för dig som har svårigheter att planera din tid och vardag och som vill få en förändring.</a:t>
            </a:r>
          </a:p>
          <a:p>
            <a:pPr>
              <a:spcBef>
                <a:spcPts val="1364"/>
              </a:spcBef>
            </a:pPr>
            <a:r>
              <a:rPr lang="sv-SE" b="1" dirty="0"/>
              <a:t>VARFÖR? </a:t>
            </a:r>
            <a:r>
              <a:rPr lang="sv-SE" dirty="0"/>
              <a:t>Målet är du ska få bättre koll på din tid och kunna planera det du vill göra.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VAD?  </a:t>
            </a:r>
            <a:r>
              <a:rPr lang="sv-SE" dirty="0"/>
              <a:t>I kursen går vi igenom: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Tidshantering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Kalender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Aktivitetsdagbok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Energi- och dygnsrytm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Belöning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Förändring av rutiner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5- 10 deltagare + 2 kursledare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10 digitala träffar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gång/ vecka och 1½ timme per gång</a:t>
            </a:r>
          </a:p>
          <a:p>
            <a:r>
              <a:rPr lang="sv-SE" b="1" dirty="0"/>
              <a:t>Är du intresserad? Är gruppen lämplig för dig? </a:t>
            </a:r>
            <a:endParaRPr lang="sv-SE" dirty="0"/>
          </a:p>
          <a:p>
            <a:r>
              <a:rPr lang="sv-SE" b="1" dirty="0"/>
              <a:t>Lyft det med din kontaktperson inom Vuxenhabiliteringen.</a:t>
            </a:r>
            <a:r>
              <a:rPr lang="sv-SE" dirty="0"/>
              <a:t> 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6" name="Rektangel 5"/>
          <p:cNvSpPr/>
          <p:nvPr/>
        </p:nvSpPr>
        <p:spPr>
          <a:xfrm>
            <a:off x="4365104" y="9495504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702997022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2024-02-01T23:00:00+00:00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ls2vhab-1880886437-271</NLLDocumentIDValue>
    <NLLThinningTime xmlns="http://schemas.microsoft.com/sharepoint/v3">2027-02-01T23:00:00+00:00</NLLThinningTime>
    <NLLPublishDateQuickpart xmlns="http://schemas.microsoft.com/sharepoint/v3">2024-02-02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Kristina Larsson Pääjärvi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ls2vhab-1880886437-271</_dlc_DocId>
    <_dlc_DocIdUrl xmlns="c7918ce9-5289-4a18-805d-4141408e948c">
      <Url>http://spportal.extvis.local/process/administrativ/_layouts/15/DocIdRedir.aspx?ID=ls2vhab-1880886437-271</Url>
      <Description>ls2vhab-1880886437-271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2027-03-01T23:00:00+00:00</_dlc_ExpireDate>
    <VIS_DocumentId xmlns="e1dec489-f745-4ed5-9c00-958a11aea6df">
      <Url>https://samarbeta.nll.se/producentplats/div-ls2-bas-vhab/_layouts/15/DocIdRedir.aspx?ID=ls2vhab-1880886437-271</Url>
      <Description>ls2vhab-1880886437-271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https://samarbeta.nll.se/producentplats/div-ls2-bas-vhab/_layouts/15/wrkstat.aspx?List=5fd1af82-3368-4b51-b24f-9c9b804a518d&amp;WorkflowInstanceName=0fd24332-100b-4bd6-b53e-53512a84d249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1E6179-18C7-4C3E-8C9C-000FF12D2F4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C2D1A5-B8FE-48A4-8D42-4C5DCA1DD29B}"/>
</file>

<file path=customXml/itemProps3.xml><?xml version="1.0" encoding="utf-8"?>
<ds:datastoreItem xmlns:ds="http://schemas.openxmlformats.org/officeDocument/2006/customXml" ds:itemID="{04BC9099-2244-401E-88B4-0BA9DC969888}"/>
</file>

<file path=customXml/itemProps4.xml><?xml version="1.0" encoding="utf-8"?>
<ds:datastoreItem xmlns:ds="http://schemas.openxmlformats.org/officeDocument/2006/customXml" ds:itemID="{AC6FBFC1-A456-4A10-AFAF-C83089A94B64}"/>
</file>

<file path=customXml/itemProps5.xml><?xml version="1.0" encoding="utf-8"?>
<ds:datastoreItem xmlns:ds="http://schemas.openxmlformats.org/officeDocument/2006/customXml" ds:itemID="{3E4A8030-803A-4563-97B8-90341CA042CE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104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Grupp HA KOLL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 koll</dc:title>
  <dc:creator>Erica Gelfgren</dc:creator>
  <cp:keywords/>
  <cp:lastModifiedBy>Kristina Larsson Pääjärvi</cp:lastModifiedBy>
  <cp:revision>23</cp:revision>
  <dcterms:created xsi:type="dcterms:W3CDTF">2022-06-28T07:56:37Z</dcterms:created>
  <dcterms:modified xsi:type="dcterms:W3CDTF">2024-01-19T11:26:14Z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/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3" name="NLLDefaultTemplate">
    <vt:lpwstr/>
  </property>
  <property fmtid="{D5CDD505-2E9C-101B-9397-08002B2CF9AE}" pid="34" name="NLLProjectVisitor">
    <vt:lpwstr/>
  </property>
  <property fmtid="{D5CDD505-2E9C-101B-9397-08002B2CF9AE}" pid="35" name="NLLApprovedBy">
    <vt:lpwstr/>
  </property>
  <property fmtid="{D5CDD505-2E9C-101B-9397-08002B2CF9AE}" pid="36" name="NLLDecisionLevelManaged">
    <vt:lpwstr/>
  </property>
  <property fmtid="{D5CDD505-2E9C-101B-9397-08002B2CF9AE}" pid="37" name="CompulsoryAction">
    <vt:lpwstr/>
  </property>
  <property fmtid="{D5CDD505-2E9C-101B-9397-08002B2CF9AE}" pid="38" name="NLLProjectDivisionTaxHTField0">
    <vt:lpwstr/>
  </property>
  <property fmtid="{D5CDD505-2E9C-101B-9397-08002B2CF9AE}" pid="39" name="ICD10CodeTaxHTField0">
    <vt:lpwstr/>
  </property>
  <property fmtid="{D5CDD505-2E9C-101B-9397-08002B2CF9AE}" pid="40" name="Godkänn dokument">
    <vt:lpwstr>, </vt:lpwstr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/>
  </property>
  <property fmtid="{D5CDD505-2E9C-101B-9397-08002B2CF9AE}" pid="48" name="NLLProjectOrderStatus">
    <vt:lpwstr/>
  </property>
  <property fmtid="{D5CDD505-2E9C-101B-9397-08002B2CF9AE}" pid="50" name="NLLReferenceGroup">
    <vt:lpwstr/>
  </property>
  <property fmtid="{D5CDD505-2E9C-101B-9397-08002B2CF9AE}" pid="51" name="TLVCodeDiagnosis">
    <vt:lpwstr/>
  </property>
  <property fmtid="{D5CDD505-2E9C-101B-9397-08002B2CF9AE}" pid="52" name="PharmaceuticalCode">
    <vt:lpwstr/>
  </property>
  <property fmtid="{D5CDD505-2E9C-101B-9397-08002B2CF9AE}" pid="53" name="NLLInitiationDate">
    <vt:lpwstr/>
  </property>
  <property fmtid="{D5CDD505-2E9C-101B-9397-08002B2CF9AE}" pid="55" name="ReferencesTaxHTField0">
    <vt:lpwstr/>
  </property>
  <property fmtid="{D5CDD505-2E9C-101B-9397-08002B2CF9AE}" pid="56" name="NLLWindingUpDate">
    <vt:lpwstr/>
  </property>
  <property fmtid="{D5CDD505-2E9C-101B-9397-08002B2CF9AE}" pid="57" name="TLVCodeActionTaxHTField0">
    <vt:lpwstr/>
  </property>
  <property fmtid="{D5CDD505-2E9C-101B-9397-08002B2CF9AE}" pid="58" name="NLLProjectNr">
    <vt:lpwstr/>
  </property>
  <property fmtid="{D5CDD505-2E9C-101B-9397-08002B2CF9AE}" pid="59" name="Granska dokument">
    <vt:lpwstr>, </vt:lpwstr>
  </property>
  <property fmtid="{D5CDD505-2E9C-101B-9397-08002B2CF9AE}" pid="60" name="NLLProjectTypeTaxHTField0">
    <vt:lpwstr/>
  </property>
  <property fmtid="{D5CDD505-2E9C-101B-9397-08002B2CF9AE}" pid="61" name="NLLPTCProcessTeam">
    <vt:lpwstr/>
  </property>
  <property fmtid="{D5CDD505-2E9C-101B-9397-08002B2CF9AE}" pid="62" name="RadiologicalCodeTaxHTField0">
    <vt:lpwstr/>
  </property>
  <property fmtid="{D5CDD505-2E9C-101B-9397-08002B2CF9AE}" pid="63" name="NLLImplementationDate">
    <vt:lpwstr/>
  </property>
  <property fmtid="{D5CDD505-2E9C-101B-9397-08002B2CF9AE}" pid="64" name="NLLProjectDivision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1021;#Presentation|981e6eac-a633-4de2-91a2-d5e48e1c0d00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LeaderDiv">
    <vt:lpwstr/>
  </property>
  <property fmtid="{D5CDD505-2E9C-101B-9397-08002B2CF9AE}" pid="80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8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0" name="_dlc_DocIdItemGuid">
    <vt:lpwstr>87fadf6f-ee21-4742-b5aa-722386c4e16d</vt:lpwstr>
  </property>
  <property fmtid="{D5CDD505-2E9C-101B-9397-08002B2CF9AE}" pid="92" name="TaxCatchAll">
    <vt:lpwstr>1021;#Presentation|981e6eac-a633-4de2-91a2-d5e48e1c0d00;#1579;#Vuxenhabilitering Luleå|34687a5c-2e11-4e82-876d-689e46967563;#12330;#Vuxenhabilitering, Division Länssjukvård 2|482d6250-3d88-448b-a664-6291dd141d2e;#1596;#LSS Råd och Stöd Luleå|dad8f883-b3c4-465d-93df-c5bb00b8fc9e</vt:lpwstr>
  </property>
  <property fmtid="{D5CDD505-2E9C-101B-9397-08002B2CF9AE}" pid="94" name="_dlc_ItemStageId">
    <vt:lpwstr/>
  </property>
  <property fmtid="{D5CDD505-2E9C-101B-9397-08002B2CF9AE}" pid="96" name="Order">
    <vt:r8>2871800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