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66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0648" y="2864768"/>
            <a:ext cx="6264696" cy="724366"/>
          </a:xfrm>
        </p:spPr>
        <p:txBody>
          <a:bodyPr/>
          <a:lstStyle/>
          <a:p>
            <a:r>
              <a:rPr lang="sv-SE" sz="3600" b="0" dirty="0"/>
              <a:t>    Grupp STRESSHANTERING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20631"/>
            <a:ext cx="5487081" cy="5041418"/>
          </a:xfrm>
        </p:spPr>
        <p:txBody>
          <a:bodyPr/>
          <a:lstStyle/>
          <a:p>
            <a:pPr fontAlgn="base"/>
            <a:r>
              <a:rPr lang="sv-SE" b="1" dirty="0"/>
              <a:t>FÖR VEM? </a:t>
            </a:r>
            <a:r>
              <a:rPr lang="sv-SE" dirty="0"/>
              <a:t>En kurs för dig med diagnos Autism som har högt stresspåslag och saknar strategier för att komma ur stressen.</a:t>
            </a:r>
          </a:p>
          <a:p>
            <a:pPr fontAlgn="base">
              <a:lnSpc>
                <a:spcPct val="100000"/>
              </a:lnSpc>
            </a:pPr>
            <a:r>
              <a:rPr lang="sv-SE" b="1" dirty="0"/>
              <a:t>VARFÖR?  </a:t>
            </a:r>
            <a:r>
              <a:rPr lang="sv-SE" dirty="0"/>
              <a:t>Målet är att du ska få grundläggande kännedom om stress och hur du kan hantera och förstå stress i din vardag.</a:t>
            </a:r>
          </a:p>
          <a:p>
            <a:pPr fontAlgn="base">
              <a:lnSpc>
                <a:spcPct val="100000"/>
              </a:lnSpc>
            </a:pPr>
            <a:r>
              <a:rPr lang="sv-SE" b="1" dirty="0"/>
              <a:t>VAD? </a:t>
            </a:r>
            <a:r>
              <a:rPr lang="sv-SE" dirty="0"/>
              <a:t>I kursen går vi igenom :                                                          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Stressreaktioner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Långvarig stress utan återhämtning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Stresshanteringsstrategier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Levnadsvanor 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Energibalansering 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Förebyggande planering framåt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endParaRPr lang="sv-SE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6 deltagare + 2 kursledare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5-6 träffar digitalt eller på plats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 i veckan á 2 timmar per gång</a:t>
            </a:r>
          </a:p>
          <a:p>
            <a:pPr fontAlgn="base"/>
            <a:r>
              <a:rPr lang="sv-SE" dirty="0"/>
              <a:t> </a:t>
            </a:r>
          </a:p>
          <a:p>
            <a:pPr fontAlgn="base"/>
            <a:r>
              <a:rPr lang="sv-SE" dirty="0"/>
              <a:t> </a:t>
            </a:r>
            <a:r>
              <a:rPr lang="sv-SE" b="1" dirty="0"/>
              <a:t>Är du intresserad? Är den lämplig för dig? </a:t>
            </a:r>
            <a:endParaRPr lang="sv-SE" dirty="0"/>
          </a:p>
          <a:p>
            <a:r>
              <a:rPr lang="sv-SE" b="1" dirty="0"/>
              <a:t>Lyft det med din kontaktperson inom Vuxenhabiliteringen.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4365104" y="9470475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4303016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ls2vhab-1880886437-270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stress</TermName>
          <TermId xmlns="http://schemas.microsoft.com/office/infopath/2007/PartnerControls">9620a96d-973f-45fe-9192-01bc458b238f</TermId>
        </TermInfo>
        <TermInfo xmlns="http://schemas.microsoft.com/office/infopath/2007/PartnerControls">
          <TermName xmlns="http://schemas.microsoft.com/office/infopath/2007/PartnerControls">Stresshanteringsgrupp</TermName>
          <TermId xmlns="http://schemas.microsoft.com/office/infopath/2007/PartnerControls">d9d67c4a-f3ed-47ff-8390-a8c8727c2a05</TermId>
        </TermInfo>
      </Terms>
    </TaxKeywordTaxHTField>
    <_dlc_DocId xmlns="c7918ce9-5289-4a18-805d-4141408e948c">ls2vhab-1880886437-270</_dlc_DocId>
    <_dlc_DocIdUrl xmlns="c7918ce9-5289-4a18-805d-4141408e948c">
      <Url>http://spportal.extvis.local/process/administrativ/_layouts/15/DocIdRedir.aspx?ID=ls2vhab-1880886437-270</Url>
      <Description>ls2vhab-1880886437-270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2027-05-04T22:00:00+00:00</_dlc_ExpireDate>
    <VIS_DocumentId xmlns="e1dec489-f745-4ed5-9c00-958a11aea6df">
      <Url>https://samarbeta.nll.se/producentplats/div-ls2-bas-vhab/_layouts/15/DocIdRedir.aspx?ID=ls2vhab-1880886437-270</Url>
      <Description>ls2vhab-1880886437-270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https://samarbeta.nll.se/producentplats/div-ls2-bas-vhab/_layouts/15/wrkstat.aspx?List=5fd1af82-3368-4b51-b24f-9c9b804a518d&amp;WorkflowInstanceName=3dadfbac-ae17-4503-adba-be594fd5bff1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1B3078-1C42-425B-A338-C346EF70980B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18b2b310-0476-48a7-9b43-f68d6ff5fc07"/>
    <ds:schemaRef ds:uri="http://purl.org/dc/dcmitype/"/>
    <ds:schemaRef ds:uri="http://schemas.microsoft.com/office/2006/documentManagement/typ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379C49B-445A-490E-ACB3-D685C9634C9E}"/>
</file>

<file path=customXml/itemProps3.xml><?xml version="1.0" encoding="utf-8"?>
<ds:datastoreItem xmlns:ds="http://schemas.openxmlformats.org/officeDocument/2006/customXml" ds:itemID="{DFFD8DEE-D489-4155-A872-D7FA7367CB20}"/>
</file>

<file path=customXml/itemProps4.xml><?xml version="1.0" encoding="utf-8"?>
<ds:datastoreItem xmlns:ds="http://schemas.openxmlformats.org/officeDocument/2006/customXml" ds:itemID="{7DAF2B3A-08D3-4D51-AAD0-BC5555C421FD}"/>
</file>

<file path=customXml/itemProps5.xml><?xml version="1.0" encoding="utf-8"?>
<ds:datastoreItem xmlns:ds="http://schemas.openxmlformats.org/officeDocument/2006/customXml" ds:itemID="{8ACBE1DC-E877-4EAF-A98A-8B85CD1140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112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STRESSHANTERING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Stresshantering</dc:title>
  <dc:creator>Erica Gelfgren</dc:creator>
  <cp:keywords>Stresshanteringsgrupp; stress</cp:keywords>
  <cp:lastModifiedBy>Louise Persson</cp:lastModifiedBy>
  <cp:revision>23</cp:revision>
  <dcterms:created xsi:type="dcterms:W3CDTF">2022-06-28T07:56:37Z</dcterms:created>
  <dcterms:modified xsi:type="dcterms:W3CDTF">2024-04-05T10:54:44Z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12758;#stress|9620a96d-973f-45fe-9192-01bc458b238f;#12757;#Stresshanteringsgrupp|d9d67c4a-f3ed-47ff-8390-a8c8727c2a05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3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4" name="_dlc_DocIdItemGuid">
    <vt:lpwstr>c6ebf671-4849-4c2e-96a3-0b8e35a934dc</vt:lpwstr>
  </property>
  <property fmtid="{D5CDD505-2E9C-101B-9397-08002B2CF9AE}" pid="85" name="TaxCatchAll">
    <vt:lpwstr>1596;#LSS Råd och Stöd Luleå|dad8f883-b3c4-465d-93df-c5bb00b8fc9e;#12758;#stress;#12757;#Stresshanteringsgrupp;#1579;#Vuxenhabilitering Luleå|34687a5c-2e11-4e82-876d-689e46967563;#12330;#Vuxenhabilitering,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2935600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