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12" r:id="rId6"/>
  </p:sldMasterIdLst>
  <p:notesMasterIdLst>
    <p:notesMasterId r:id="rId8"/>
  </p:notesMasterIdLst>
  <p:handoutMasterIdLst>
    <p:handoutMasterId r:id="rId9"/>
  </p:handoutMasterIdLst>
  <p:sldIdLst>
    <p:sldId id="271" r:id="rId7"/>
  </p:sldIdLst>
  <p:sldSz cx="6858000" cy="9906000" type="A4"/>
  <p:notesSz cx="6858000" cy="9144000"/>
  <p:defaultTextStyle>
    <a:defPPr>
      <a:defRPr lang="sv-SE"/>
    </a:defPPr>
    <a:lvl1pPr marL="0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howGuides="1">
      <p:cViewPr varScale="1">
        <p:scale>
          <a:sx n="53" d="100"/>
          <a:sy n="53" d="100"/>
        </p:scale>
        <p:origin x="243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5" d="100"/>
          <a:sy n="125" d="100"/>
        </p:scale>
        <p:origin x="41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E327-0BB1-439F-A6C8-2F06B30EAC7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2076-BCB6-48EA-90FC-F0D968CD7C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59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958B-A38C-47D6-83FD-060D3EAE371B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52C-D564-4ECF-8CCD-2250F16E80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4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6255" y="4005752"/>
            <a:ext cx="5485946" cy="1783055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2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631892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858000" cy="2947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451516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73148"/>
            <a:ext cx="5487081" cy="2228359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40435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482464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398764"/>
            <a:ext cx="5487081" cy="3231788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3615710"/>
            <a:ext cx="5487081" cy="1225850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42281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85793" y="439642"/>
            <a:ext cx="6086414" cy="23742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385793" cy="441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228634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5355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858000" cy="2724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1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172913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3197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1498331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789040" y="3838590"/>
            <a:ext cx="2382267" cy="477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29"/>
            </a:lvl1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2144" y="2378304"/>
            <a:ext cx="5489164" cy="557262"/>
          </a:xfrm>
        </p:spPr>
        <p:txBody>
          <a:bodyPr>
            <a:norm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227" y="3827036"/>
            <a:ext cx="2590471" cy="4781754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9376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77524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94943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8203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219728"/>
            <a:ext cx="5487293" cy="2037670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398764"/>
            <a:ext cx="5487081" cy="30089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39282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1240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504268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2943" y="454953"/>
            <a:ext cx="6172114" cy="24921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42943" cy="454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340075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21646"/>
            <a:ext cx="5487081" cy="2786024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06405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_bröd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521354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943343" y="3727150"/>
            <a:ext cx="2228631" cy="4680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2357161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3727150"/>
            <a:ext cx="2744092" cy="4680520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</p:spTree>
    <p:extLst>
      <p:ext uri="{BB962C8B-B14F-4D97-AF65-F5344CB8AC3E}">
        <p14:creationId xmlns:p14="http://schemas.microsoft.com/office/powerpoint/2010/main" val="149646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6858000" cy="1017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908" y="1173383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16" y="9187756"/>
            <a:ext cx="1730019" cy="2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684" r:id="rId4"/>
    <p:sldLayoutId id="2147483760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4714" b="1" kern="1200" spc="-134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orient="horz" pos="5130" userDrawn="1">
          <p15:clr>
            <a:srgbClr val="F26B43"/>
          </p15:clr>
        </p15:guide>
        <p15:guide id="9" orient="horz" pos="4328" userDrawn="1">
          <p15:clr>
            <a:srgbClr val="F26B43"/>
          </p15:clr>
        </p15:guide>
        <p15:guide id="10" orient="horz" pos="3522" userDrawn="1">
          <p15:clr>
            <a:srgbClr val="F26B43"/>
          </p15:clr>
        </p15:guide>
        <p15:guide id="11" orient="horz" pos="2718" userDrawn="1">
          <p15:clr>
            <a:srgbClr val="F26B43"/>
          </p15:clr>
        </p15:guide>
        <p15:guide id="12" orient="horz" pos="1912" userDrawn="1">
          <p15:clr>
            <a:srgbClr val="F26B43"/>
          </p15:clr>
        </p15:guide>
        <p15:guide id="13" orient="horz" pos="1110" userDrawn="1">
          <p15:clr>
            <a:srgbClr val="F26B43"/>
          </p15:clr>
        </p15:guide>
        <p15:guide id="14" pos="2160" userDrawn="1">
          <p15:clr>
            <a:srgbClr val="F26B43"/>
          </p15:clr>
        </p15:guide>
        <p15:guide id="15" pos="433" userDrawn="1">
          <p15:clr>
            <a:srgbClr val="F26B43"/>
          </p15:clr>
        </p15:guide>
        <p15:guide id="16" pos="777" userDrawn="1">
          <p15:clr>
            <a:srgbClr val="F26B43"/>
          </p15:clr>
        </p15:guide>
        <p15:guide id="17" pos="1124" userDrawn="1">
          <p15:clr>
            <a:srgbClr val="F26B43"/>
          </p15:clr>
        </p15:guide>
        <p15:guide id="18" pos="1469" userDrawn="1">
          <p15:clr>
            <a:srgbClr val="F26B43"/>
          </p15:clr>
        </p15:guide>
        <p15:guide id="19" pos="1814" userDrawn="1">
          <p15:clr>
            <a:srgbClr val="F26B43"/>
          </p15:clr>
        </p15:guide>
        <p15:guide id="20" pos="2506" userDrawn="1">
          <p15:clr>
            <a:srgbClr val="F26B43"/>
          </p15:clr>
        </p15:guide>
        <p15:guide id="21" pos="2852" userDrawn="1">
          <p15:clr>
            <a:srgbClr val="F26B43"/>
          </p15:clr>
        </p15:guide>
        <p15:guide id="22" pos="3196" userDrawn="1">
          <p15:clr>
            <a:srgbClr val="F26B43"/>
          </p15:clr>
        </p15:guide>
        <p15:guide id="23" pos="3543" userDrawn="1">
          <p15:clr>
            <a:srgbClr val="F26B43"/>
          </p15:clr>
        </p15:guide>
        <p15:guide id="24" pos="3888" userDrawn="1">
          <p15:clr>
            <a:srgbClr val="F26B43"/>
          </p15:clr>
        </p15:guide>
        <p15:guide id="25" pos="3714" userDrawn="1">
          <p15:clr>
            <a:srgbClr val="F26B43"/>
          </p15:clr>
        </p15:guide>
        <p15:guide id="26" pos="3369" userDrawn="1">
          <p15:clr>
            <a:srgbClr val="F26B43"/>
          </p15:clr>
        </p15:guide>
        <p15:guide id="27" pos="3024" userDrawn="1">
          <p15:clr>
            <a:srgbClr val="F26B43"/>
          </p15:clr>
        </p15:guide>
        <p15:guide id="28" pos="2679" userDrawn="1">
          <p15:clr>
            <a:srgbClr val="F26B43"/>
          </p15:clr>
        </p15:guide>
        <p15:guide id="29" pos="2332" userDrawn="1">
          <p15:clr>
            <a:srgbClr val="F26B43"/>
          </p15:clr>
        </p15:guide>
        <p15:guide id="30" pos="1986" userDrawn="1">
          <p15:clr>
            <a:srgbClr val="F26B43"/>
          </p15:clr>
        </p15:guide>
        <p15:guide id="31" pos="1640" userDrawn="1">
          <p15:clr>
            <a:srgbClr val="F26B43"/>
          </p15:clr>
        </p15:guide>
        <p15:guide id="32" pos="1296" userDrawn="1">
          <p15:clr>
            <a:srgbClr val="F26B43"/>
          </p15:clr>
        </p15:guide>
        <p15:guide id="33" pos="949" userDrawn="1">
          <p15:clr>
            <a:srgbClr val="F26B43"/>
          </p15:clr>
        </p15:guide>
        <p15:guide id="34" pos="6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"/>
            <a:ext cx="685800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86" dirty="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6693" y="1073917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0" y="8872050"/>
            <a:ext cx="1783540" cy="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54" r:id="rId2"/>
    <p:sldLayoutId id="2147483755" r:id="rId3"/>
    <p:sldLayoutId id="2147483761" r:id="rId4"/>
    <p:sldLayoutId id="2147483756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5714" b="1" kern="1200" spc="-134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bg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bg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bg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bg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30" userDrawn="1">
          <p15:clr>
            <a:srgbClr val="F26B43"/>
          </p15:clr>
        </p15:guide>
        <p15:guide id="2" orient="horz" pos="4328" userDrawn="1">
          <p15:clr>
            <a:srgbClr val="F26B43"/>
          </p15:clr>
        </p15:guide>
        <p15:guide id="3" orient="horz" pos="3522" userDrawn="1">
          <p15:clr>
            <a:srgbClr val="F26B43"/>
          </p15:clr>
        </p15:guide>
        <p15:guide id="4" orient="horz" pos="2718" userDrawn="1">
          <p15:clr>
            <a:srgbClr val="F26B43"/>
          </p15:clr>
        </p15:guide>
        <p15:guide id="5" orient="horz" pos="1912" userDrawn="1">
          <p15:clr>
            <a:srgbClr val="F26B43"/>
          </p15:clr>
        </p15:guide>
        <p15:guide id="6" orient="horz" pos="111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433" userDrawn="1">
          <p15:clr>
            <a:srgbClr val="F26B43"/>
          </p15:clr>
        </p15:guide>
        <p15:guide id="9" pos="777" userDrawn="1">
          <p15:clr>
            <a:srgbClr val="F26B43"/>
          </p15:clr>
        </p15:guide>
        <p15:guide id="10" pos="1124" userDrawn="1">
          <p15:clr>
            <a:srgbClr val="F26B43"/>
          </p15:clr>
        </p15:guide>
        <p15:guide id="11" pos="1469" userDrawn="1">
          <p15:clr>
            <a:srgbClr val="F26B43"/>
          </p15:clr>
        </p15:guide>
        <p15:guide id="12" pos="1814" userDrawn="1">
          <p15:clr>
            <a:srgbClr val="F26B43"/>
          </p15:clr>
        </p15:guide>
        <p15:guide id="13" pos="2506" userDrawn="1">
          <p15:clr>
            <a:srgbClr val="F26B43"/>
          </p15:clr>
        </p15:guide>
        <p15:guide id="14" pos="2852" userDrawn="1">
          <p15:clr>
            <a:srgbClr val="F26B43"/>
          </p15:clr>
        </p15:guide>
        <p15:guide id="15" pos="3196" userDrawn="1">
          <p15:clr>
            <a:srgbClr val="F26B43"/>
          </p15:clr>
        </p15:guide>
        <p15:guide id="16" pos="3543" userDrawn="1">
          <p15:clr>
            <a:srgbClr val="F26B43"/>
          </p15:clr>
        </p15:guide>
        <p15:guide id="17" pos="3888" userDrawn="1">
          <p15:clr>
            <a:srgbClr val="F26B43"/>
          </p15:clr>
        </p15:guide>
        <p15:guide id="18" pos="3714" userDrawn="1">
          <p15:clr>
            <a:srgbClr val="F26B43"/>
          </p15:clr>
        </p15:guide>
        <p15:guide id="19" pos="3369" userDrawn="1">
          <p15:clr>
            <a:srgbClr val="F26B43"/>
          </p15:clr>
        </p15:guide>
        <p15:guide id="20" pos="3024" userDrawn="1">
          <p15:clr>
            <a:srgbClr val="F26B43"/>
          </p15:clr>
        </p15:guide>
        <p15:guide id="21" pos="2679" userDrawn="1">
          <p15:clr>
            <a:srgbClr val="F26B43"/>
          </p15:clr>
        </p15:guide>
        <p15:guide id="22" pos="2332" userDrawn="1">
          <p15:clr>
            <a:srgbClr val="F26B43"/>
          </p15:clr>
        </p15:guide>
        <p15:guide id="23" pos="1986" userDrawn="1">
          <p15:clr>
            <a:srgbClr val="F26B43"/>
          </p15:clr>
        </p15:guide>
        <p15:guide id="24" pos="1640" userDrawn="1">
          <p15:clr>
            <a:srgbClr val="F26B43"/>
          </p15:clr>
        </p15:guide>
        <p15:guide id="25" pos="1296" userDrawn="1">
          <p15:clr>
            <a:srgbClr val="F26B43"/>
          </p15:clr>
        </p15:guide>
        <p15:guide id="26" pos="949" userDrawn="1">
          <p15:clr>
            <a:srgbClr val="F26B43"/>
          </p15:clr>
        </p15:guide>
        <p15:guide id="27" pos="6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632" y="2864768"/>
            <a:ext cx="6552728" cy="724366"/>
          </a:xfrm>
        </p:spPr>
        <p:txBody>
          <a:bodyPr/>
          <a:lstStyle/>
          <a:p>
            <a:r>
              <a:rPr lang="sv-SE" sz="3600" b="0" dirty="0"/>
              <a:t>    Grupp VARDAGSSTRATEGIER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85459" y="3744381"/>
            <a:ext cx="5487081" cy="5041418"/>
          </a:xfrm>
        </p:spPr>
        <p:txBody>
          <a:bodyPr/>
          <a:lstStyle/>
          <a:p>
            <a:r>
              <a:rPr lang="sv-SE" b="1" dirty="0"/>
              <a:t>FÖR VEM?</a:t>
            </a:r>
            <a:r>
              <a:rPr lang="sv-SE" dirty="0"/>
              <a:t>  En kurs för dig som vill bli bättre på att planera och hitta strategier för att möjliggöra balans i vardagen.</a:t>
            </a:r>
          </a:p>
          <a:p>
            <a:r>
              <a:rPr lang="sv-SE" b="1" dirty="0"/>
              <a:t>VARFÖR?</a:t>
            </a:r>
            <a:r>
              <a:rPr lang="sv-SE" dirty="0"/>
              <a:t> Målet är att du ska få bättre rutiner och struktur och förutsägbarhet i din vardag.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b="1" dirty="0"/>
              <a:t>VAD? </a:t>
            </a:r>
            <a:r>
              <a:rPr lang="sv-SE" dirty="0"/>
              <a:t>I kursen kommer vi gå igenom: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Komma igång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Aktivitetsbalans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Energibalans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Skapa och genomföra förändring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Prioritering av aktiviteter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Kognitiva strategier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sv-SE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b="1" dirty="0"/>
              <a:t>HUR?</a:t>
            </a:r>
            <a:r>
              <a:rPr lang="sv-SE" dirty="0"/>
              <a:t>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6-8  deltagare + 2 kursledare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3 träffar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1 gång/vecka á 1½ timme/gång</a:t>
            </a:r>
          </a:p>
          <a:p>
            <a:r>
              <a:rPr lang="sv-SE" dirty="0"/>
              <a:t> </a:t>
            </a:r>
          </a:p>
          <a:p>
            <a:r>
              <a:rPr lang="sv-SE" b="1" dirty="0"/>
              <a:t>Är du intresserad? Är gruppen lämplig för dig?</a:t>
            </a:r>
            <a:endParaRPr lang="sv-SE" dirty="0"/>
          </a:p>
          <a:p>
            <a:r>
              <a:rPr lang="sv-SE" b="1" dirty="0"/>
              <a:t>Lyft det med din kontaktperson på Vuxenhabiliteringen</a:t>
            </a:r>
            <a:endParaRPr lang="sv-SE" dirty="0"/>
          </a:p>
          <a:p>
            <a:endParaRPr lang="sv-SE" dirty="0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b="30701"/>
          <a:stretch>
            <a:fillRect/>
          </a:stretch>
        </p:blipFill>
        <p:spPr/>
      </p:pic>
      <p:sp>
        <p:nvSpPr>
          <p:cNvPr id="6" name="textruta 5"/>
          <p:cNvSpPr txBox="1"/>
          <p:nvPr/>
        </p:nvSpPr>
        <p:spPr>
          <a:xfrm>
            <a:off x="4437112" y="9507743"/>
            <a:ext cx="2000869" cy="299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VUXENHABILITERINGEN</a:t>
            </a:r>
          </a:p>
        </p:txBody>
      </p:sp>
    </p:spTree>
    <p:extLst>
      <p:ext uri="{BB962C8B-B14F-4D97-AF65-F5344CB8AC3E}">
        <p14:creationId xmlns:p14="http://schemas.microsoft.com/office/powerpoint/2010/main" val="1394675622"/>
      </p:ext>
    </p:extLst>
  </p:cSld>
  <p:clrMapOvr>
    <a:masterClrMapping/>
  </p:clrMapOvr>
</p:sld>
</file>

<file path=ppt/theme/theme1.xml><?xml version="1.0" encoding="utf-8"?>
<a:theme xmlns:a="http://schemas.openxmlformats.org/drawingml/2006/main" name="Ljus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5C6709FC-B5B2-4200-9193-C1C68836758E}"/>
    </a:ext>
  </a:extLst>
</a:theme>
</file>

<file path=ppt/theme/theme2.xml><?xml version="1.0" encoding="utf-8"?>
<a:theme xmlns:a="http://schemas.openxmlformats.org/drawingml/2006/main" name="Mörk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BB5CC104-9630-4095-A3B2-5FCB4E4E1F0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2024-04-04T22:00:00+00:00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ls2vhab-1880886437-268</NLLDocumentIDValue>
    <NLLThinningTime xmlns="http://schemas.microsoft.com/sharepoint/v3">2027-04-04T22:00:00+00:00</NLLThinningTime>
    <NLLPublishDateQuickpart xmlns="http://schemas.microsoft.com/sharepoint/v3">2024-04-05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Anna-Maj Öhlund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Anna-Maj Öhlund</AnsvarigQuickpart>
    <NLLEstablishedBy xmlns="http://schemas.microsoft.com/sharepoint/v3">
      <UserInfo>
        <DisplayName>Anna-Maj Öhlund</DisplayName>
        <AccountId>996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LSS Råd och Stöd Luleå</TermName>
          <TermId xmlns="http://schemas.microsoft.com/office/infopath/2007/PartnerControls">dad8f883-b3c4-465d-93df-c5bb00b8fc9e</TermId>
        </TermInfo>
        <TermInfo xmlns="http://schemas.microsoft.com/office/infopath/2007/PartnerControls">
          <TermName xmlns="http://schemas.microsoft.com/office/infopath/2007/PartnerControls">Vuxenhabilitering Luleå</TermName>
          <TermId xmlns="http://schemas.microsoft.com/office/infopath/2007/PartnerControls">34687a5c-2e11-4e82-876d-689e46967563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3.0</NLLVersion>
    <NLLInformationclass xmlns="http://schemas.microsoft.com/sharepoint/v3">Publik</NLLInformationclass>
    <NLLModifiedBy xmlns="http://schemas.microsoft.com/sharepoint/v3">Louise Persson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Vuxenhabilitering, Division Länssjukvård 2</TermName>
          <TermId xmlns="http://schemas.microsoft.com/office/infopath/2007/PartnerControls">482d6250-3d88-448b-a664-6291dd141d2e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grupp</TermName>
          <TermId xmlns="http://schemas.microsoft.com/office/infopath/2007/PartnerControls">4903d040-3395-4087-b866-7c0dbe92644d</TermId>
        </TermInfo>
      </Terms>
    </TaxKeywordTaxHTField>
    <_dlc_DocId xmlns="c7918ce9-5289-4a18-805d-4141408e948c">ls2vhab-1880886437-268</_dlc_DocId>
    <_dlc_DocIdUrl xmlns="c7918ce9-5289-4a18-805d-4141408e948c">
      <Url>http://spportal.extvis.local/process/administrativ/_layouts/15/DocIdRedir.aspx?ID=ls2vhab-1880886437-268</Url>
      <Description>ls2vhab-1880886437-268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2027-05-04T22:00:00+00:00</_dlc_ExpireDate>
    <VIS_DocumentId xmlns="e1dec489-f745-4ed5-9c00-958a11aea6df">
      <Url>https://samarbeta.nll.se/producentplats/div-ls2-bas-vhab/_layouts/15/DocIdRedir.aspx?ID=ls2vhab-1880886437-268</Url>
      <Description>ls2vhab-1880886437-268</Description>
    </VIS_DocumentId>
    <VISResponsible xmlns="e1dec489-f745-4ed5-9c00-958a11aea6df">
      <UserInfo>
        <DisplayName>Anna-Maj Öhlund</DisplayName>
        <AccountId>996</AccountId>
        <AccountType/>
      </UserInfo>
    </VISResponsible>
    <DocumentStatus xmlns="e1dec489-f745-4ed5-9c00-958a11aea6df">
      <Url>https://samarbeta.nll.se/producentplats/div-ls2-bas-vhab/_layouts/15/wrkstat.aspx?List=5fd1af82-3368-4b51-b24f-9c9b804a518d&amp;WorkflowInstanceName=cc58aa84-689f-46e4-baeb-5aa3264e4f32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050235cca5ab48f0c01ffee54baeabf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05ea7c4c06bbf57746b92a85636fa8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5397CD-1C60-4F77-BB05-39BA470E5F0C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elements/1.1/"/>
    <ds:schemaRef ds:uri="18b2b310-0476-48a7-9b43-f68d6ff5fc0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53C8A09-C7DC-422A-9EE6-BEA40F5F501B}"/>
</file>

<file path=customXml/itemProps3.xml><?xml version="1.0" encoding="utf-8"?>
<ds:datastoreItem xmlns:ds="http://schemas.openxmlformats.org/officeDocument/2006/customXml" ds:itemID="{A617CB99-5FEC-48F3-9BA6-E85577253762}"/>
</file>

<file path=customXml/itemProps4.xml><?xml version="1.0" encoding="utf-8"?>
<ds:datastoreItem xmlns:ds="http://schemas.openxmlformats.org/officeDocument/2006/customXml" ds:itemID="{85DBB71D-71C0-414F-BDCC-29F44B8C8F75}"/>
</file>

<file path=customXml/itemProps5.xml><?xml version="1.0" encoding="utf-8"?>
<ds:datastoreItem xmlns:ds="http://schemas.openxmlformats.org/officeDocument/2006/customXml" ds:itemID="{32C5DCEF-48D1-42CB-B9DB-25C6187C1AB1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 Vit Blå</Template>
  <TotalTime>180</TotalTime>
  <Words>105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Ljus-bakgrund</vt:lpstr>
      <vt:lpstr>Mörk-bakgrund</vt:lpstr>
      <vt:lpstr>    Grupp VARDAGSSTRATEGIER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 Vardagsstrategier</dc:title>
  <dc:creator>Erica Gelfgren</dc:creator>
  <cp:keywords>grupp</cp:keywords>
  <cp:lastModifiedBy>Louise Persson</cp:lastModifiedBy>
  <cp:revision>23</cp:revision>
  <dcterms:created xsi:type="dcterms:W3CDTF">2022-06-28T07:56:37Z</dcterms:created>
  <dcterms:modified xsi:type="dcterms:W3CDTF">2024-04-05T12:17:23Z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SharedWithUsers">
    <vt:lpwstr>11;#Användare av snabbdistribution;#51;#Ulrika Öhström;#176;#Ida Edström</vt:lpwstr>
  </property>
  <property fmtid="{D5CDD505-2E9C-101B-9397-08002B2CF9AE}" pid="4" name="TaxKeyword">
    <vt:lpwstr>12756;#grupp|4903d040-3395-4087-b866-7c0dbe92644d</vt:lpwstr>
  </property>
  <property fmtid="{D5CDD505-2E9C-101B-9397-08002B2CF9AE}" pid="5" name="CareActionCodeSurgical">
    <vt:lpwstr/>
  </property>
  <property fmtid="{D5CDD505-2E9C-101B-9397-08002B2CF9AE}" pid="6" name="NLLProducerPlace">
    <vt:lpwstr>12330;#Vuxenhabilitering, Division Länssjukvård 2|482d6250-3d88-448b-a664-6291dd141d2e</vt:lpwstr>
  </property>
  <property fmtid="{D5CDD505-2E9C-101B-9397-08002B2CF9AE}" pid="7" name="NLLApprovedByQuickPart">
    <vt:lpwstr/>
  </property>
  <property fmtid="{D5CDD505-2E9C-101B-9397-08002B2CF9AE}" pid="8" name="NLLInformationCollection">
    <vt:lpwstr/>
  </property>
  <property fmtid="{D5CDD505-2E9C-101B-9397-08002B2CF9AE}" pid="9" name="NLLProjectDescription">
    <vt:lpwstr/>
  </property>
  <property fmtid="{D5CDD505-2E9C-101B-9397-08002B2CF9AE}" pid="10" name="PsychiatricCodeTaxHTField0">
    <vt:lpwstr/>
  </property>
  <property fmtid="{D5CDD505-2E9C-101B-9397-08002B2CF9AE}" pid="11" name="NLLStakeholder">
    <vt:lpwstr>1596;#LSS Råd och Stöd Luleå|dad8f883-b3c4-465d-93df-c5bb00b8fc9e;#1579;#Vuxenhabilitering Luleå|34687a5c-2e11-4e82-876d-689e46967563</vt:lpwstr>
  </property>
  <property fmtid="{D5CDD505-2E9C-101B-9397-08002B2CF9AE}" pid="12" name="TLVCodeDiagnosisTaxHTField0">
    <vt:lpwstr/>
  </property>
  <property fmtid="{D5CDD505-2E9C-101B-9397-08002B2CF9AE}" pid="13" name="NPUCode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NLLProjectLeader">
    <vt:lpwstr/>
  </property>
  <property fmtid="{D5CDD505-2E9C-101B-9397-08002B2CF9AE}" pid="30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8" name="NLLReferenceGroup">
    <vt:lpwstr/>
  </property>
  <property fmtid="{D5CDD505-2E9C-101B-9397-08002B2CF9AE}" pid="49" name="TLVCodeDiagnosis">
    <vt:lpwstr/>
  </property>
  <property fmtid="{D5CDD505-2E9C-101B-9397-08002B2CF9AE}" pid="50" name="PharmaceuticalCode">
    <vt:lpwstr/>
  </property>
  <property fmtid="{D5CDD505-2E9C-101B-9397-08002B2CF9AE}" pid="51" name="NLLInitiationDate">
    <vt:lpwstr/>
  </property>
  <property fmtid="{D5CDD505-2E9C-101B-9397-08002B2CF9AE}" pid="53" name="ReferencesTaxHTField0">
    <vt:lpwstr/>
  </property>
  <property fmtid="{D5CDD505-2E9C-101B-9397-08002B2CF9AE}" pid="54" name="NLLWindingUpDate">
    <vt:lpwstr/>
  </property>
  <property fmtid="{D5CDD505-2E9C-101B-9397-08002B2CF9AE}" pid="55" name="TLVCodeActionTaxHTField0">
    <vt:lpwstr/>
  </property>
  <property fmtid="{D5CDD505-2E9C-101B-9397-08002B2CF9AE}" pid="56" name="NLLProjectNr">
    <vt:lpwstr/>
  </property>
  <property fmtid="{D5CDD505-2E9C-101B-9397-08002B2CF9AE}" pid="57" name="Granska dokument">
    <vt:lpwstr>, </vt:lpwstr>
  </property>
  <property fmtid="{D5CDD505-2E9C-101B-9397-08002B2CF9AE}" pid="58" name="NLLProjectTypeTaxHTField0">
    <vt:lpwstr/>
  </property>
  <property fmtid="{D5CDD505-2E9C-101B-9397-08002B2CF9AE}" pid="59" name="NLLPTCProcessTeam">
    <vt:lpwstr/>
  </property>
  <property fmtid="{D5CDD505-2E9C-101B-9397-08002B2CF9AE}" pid="60" name="RadiologicalCodeTaxHTField0">
    <vt:lpwstr/>
  </property>
  <property fmtid="{D5CDD505-2E9C-101B-9397-08002B2CF9AE}" pid="61" name="NLLImplementationDate">
    <vt:lpwstr/>
  </property>
  <property fmtid="{D5CDD505-2E9C-101B-9397-08002B2CF9AE}" pid="62" name="NLLProjectDivision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1021;#Presentation|981e6eac-a633-4de2-91a2-d5e48e1c0d00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MtptCode">
    <vt:lpwstr/>
  </property>
  <property fmtid="{D5CDD505-2E9C-101B-9397-08002B2CF9AE}" pid="80" name="ICD10Code">
    <vt:lpwstr/>
  </property>
  <property fmtid="{D5CDD505-2E9C-101B-9397-08002B2CF9AE}" pid="81" name="NLLProjectStatus">
    <vt:lpwstr/>
  </property>
  <property fmtid="{D5CDD505-2E9C-101B-9397-08002B2CF9AE}" pid="82" name="_dlc_policyId">
    <vt:lpwstr>0x010100D7963E0E5B7A40E5AEA07389401D709F007B1238BBD93543428C20870054E92DBF|1214505165</vt:lpwstr>
  </property>
  <property fmtid="{D5CDD505-2E9C-101B-9397-08002B2CF9AE}" pid="83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4" name="_dlc_DocIdItemGuid">
    <vt:lpwstr>9197fb42-0a63-496f-a381-a7215a1e4ccd</vt:lpwstr>
  </property>
  <property fmtid="{D5CDD505-2E9C-101B-9397-08002B2CF9AE}" pid="85" name="TaxCatchAll">
    <vt:lpwstr>1596;#LSS Råd och Stöd Luleå|dad8f883-b3c4-465d-93df-c5bb00b8fc9e;#1579;#Vuxenhabilitering Luleå|34687a5c-2e11-4e82-876d-689e46967563;#12756;#grupp;#12330;#Vuxenhabilitering, Division Länssjukvård 2|482d6250-3d88-448b-a664-6291dd141d2e;#1021;#Presentation|981e6eac-a633-4de2-91a2-d5e48e1c0d00</vt:lpwstr>
  </property>
  <property fmtid="{D5CDD505-2E9C-101B-9397-08002B2CF9AE}" pid="86" name="_dlc_ItemStageId">
    <vt:lpwstr/>
  </property>
  <property fmtid="{D5CDD505-2E9C-101B-9397-08002B2CF9AE}" pid="88" name="Order">
    <vt:r8>2935800</vt:r8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4" name="NLLDecisionLevelGoverning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  <property fmtid="{D5CDD505-2E9C-101B-9397-08002B2CF9AE}" pid="98" name="NLLDecisionLevel">
    <vt:lpwstr/>
  </property>
  <property fmtid="{D5CDD505-2E9C-101B-9397-08002B2CF9AE}" pid="99" name="NLLPTCProcessLeader">
    <vt:lpwstr/>
  </property>
  <property fmtid="{D5CDD505-2E9C-101B-9397-08002B2CF9AE}" pid="101" name="NLLPTCVISEditor">
    <vt:lpwstr/>
  </property>
</Properties>
</file>