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7" r:id="rId6"/>
    <p:sldId id="259" r:id="rId7"/>
  </p:sldIdLst>
  <p:sldSz cx="9144000" cy="5143500" type="screen16x9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6" autoAdjust="0"/>
    <p:restoredTop sz="92880" autoAdjust="0"/>
  </p:normalViewPr>
  <p:slideViewPr>
    <p:cSldViewPr snapToGrid="0" showGuides="1">
      <p:cViewPr varScale="1">
        <p:scale>
          <a:sx n="101" d="100"/>
          <a:sy n="101" d="100"/>
        </p:scale>
        <p:origin x="294" y="9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Analysrapport klagomål på vården som avser barn 2021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892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Totalt 778 ärenden under 2021 varav 58 </a:t>
            </a:r>
            <a:r>
              <a:rPr lang="sv-SE" dirty="0"/>
              <a:t>ärenden, (sju procent) barn i åldrarna 0-17 </a:t>
            </a:r>
            <a:r>
              <a:rPr lang="sv-SE" dirty="0" smtClean="0"/>
              <a:t>år, en </a:t>
            </a:r>
            <a:r>
              <a:rPr lang="sv-SE" dirty="0"/>
              <a:t>ökning med 15 </a:t>
            </a:r>
            <a:r>
              <a:rPr lang="sv-SE" dirty="0" smtClean="0"/>
              <a:t>ärenden jämfört med 2020.</a:t>
            </a:r>
            <a:br>
              <a:rPr lang="sv-SE" dirty="0" smtClean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59 procent av ärendena gällde flickor, 41 procent gällde pojkar.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Sju </a:t>
            </a:r>
            <a:r>
              <a:rPr lang="sv-SE" dirty="0"/>
              <a:t>ärenden </a:t>
            </a:r>
            <a:r>
              <a:rPr lang="sv-SE" dirty="0" smtClean="0"/>
              <a:t>gällde barn </a:t>
            </a:r>
            <a:r>
              <a:rPr lang="sv-SE" dirty="0"/>
              <a:t>med psykisk ohälsa, fem ärenden avsåg flickor medan två ärenden avsåg </a:t>
            </a:r>
            <a:r>
              <a:rPr lang="sv-SE" dirty="0" smtClean="0"/>
              <a:t>pojkar.</a:t>
            </a:r>
            <a:br>
              <a:rPr lang="sv-SE" dirty="0" smtClean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Fyra ärenden kom direkt från patienten, jämfört med ett ärende 2020.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Ärenden gällande kommunikation och tillgänglighet har ökat jämfört med 2020.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176280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Kirsti Jussila</NLLModifiedBy>
    <NLLDocumentIDValue xmlns="http://schemas.microsoft.com/sharepoint/v3">ARBGRP651-1226513768-485</NLLDocumentIDValue>
    <NLLInformationclass xmlns="http://schemas.microsoft.com/sharepoint/v3">Publik</NLLInformationclass>
    <AnsvarigQuickpart xmlns="http://schemas.microsoft.com/sharepoint/v3">Satu Norsten Manninen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2025-03-08T23:00:00+00:00</NLLThinningTime>
    <NLLPublishDateQuickpart xmlns="http://schemas.microsoft.com/sharepoint/v3">2022-03-09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Funktionsområde PaN</TermName>
          <TermId xmlns="http://schemas.microsoft.com/office/infopath/2007/PartnerControls">199dd295-cf0c-4bb3-a8df-1cc2e8325b2e</TermId>
        </TermInfo>
      </Terms>
    </NLLProducerPlaceTaxHTField0>
    <NLLEstablishedByQuickpart xmlns="http://schemas.microsoft.com/sharepoint/v3">Kirsti Jussila</NLLEstablishedByQuickpart>
    <NLLPublishDate xmlns="http://schemas.microsoft.com/sharepoint/v3">2022-03-08T23:00:00+00:00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Kirsti Jussila</DisplayName>
        <AccountId>266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/>
    </TaxKeywordTaxHTField>
    <_dlc_DocId xmlns="c7918ce9-5289-4a18-805d-4141408e948c">ARBGRP651-1226513768-485</_dlc_DocId>
    <_dlc_DocIdUrl xmlns="c7918ce9-5289-4a18-805d-4141408e948c">
      <Url>http://spportal.extvis.local/process/administrativ/_layouts/15/DocIdRedir.aspx?ID=ARBGRP651-1226513768-485</Url>
      <Description>ARBGRP651-1226513768-485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2025-04-08T22:00:00+00:00</_dlc_ExpireDate>
    <VISResponsible xmlns="e1dec489-f745-4ed5-9c00-958a11aea6df">
      <UserInfo>
        <DisplayName>Satu Norsten Manninen</DisplayName>
        <AccountId>1239</AccountId>
        <AccountType/>
      </UserInfo>
    </VISResponsible>
    <VIS_DocumentId xmlns="e1dec489-f745-4ed5-9c00-958a11aea6df">
      <Url>https://samarbeta.nll.se/producentplats/funktionsomradepan/_layouts/15/DocIdRedir.aspx?ID=ARBGRP651-1226513768-485</Url>
      <Description>ARBGRP651-1226513768-485</Description>
    </VIS_DocumentId>
    <DocumentStatus xmlns="e1dec489-f745-4ed5-9c00-958a11aea6df">
      <Url>https://samarbeta.nll.se/producentplats/funktionsomradepan/_layouts/15/wrkstat.aspx?List=1f33c634-3255-4d1d-b6f1-03a4b57b86f5&amp;WorkflowInstanceName=bde372bb-b64e-4c6d-925d-e525199b84ae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50235cca5ab48f0c01ffee54baeab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05ea7c4c06bbf57746b92a85636fa8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05D2C2-D766-4B0E-B4DF-FC361E94AA93}"/>
</file>

<file path=customXml/itemProps2.xml><?xml version="1.0" encoding="utf-8"?>
<ds:datastoreItem xmlns:ds="http://schemas.openxmlformats.org/officeDocument/2006/customXml" ds:itemID="{13EEB631-19F9-4FF6-B700-AC887A251A13}">
  <ds:schemaRefs>
    <ds:schemaRef ds:uri="http://schemas.microsoft.com/sharepoint/v3"/>
    <ds:schemaRef ds:uri="b047924c-7def-4cc5-95d2-c476e39574e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C9FEBE-7FA1-465D-AC94-99830E378AE9}"/>
</file>

<file path=customXml/itemProps4.xml><?xml version="1.0" encoding="utf-8"?>
<ds:datastoreItem xmlns:ds="http://schemas.openxmlformats.org/officeDocument/2006/customXml" ds:itemID="{A14733AE-6B9D-45AF-9B1E-E854451B0451}"/>
</file>

<file path=customXml/itemProps5.xml><?xml version="1.0" encoding="utf-8"?>
<ds:datastoreItem xmlns:ds="http://schemas.openxmlformats.org/officeDocument/2006/customXml" ds:itemID="{751AB0DA-0655-4D80-8D1E-EA2462466C9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36</Words>
  <Application>Microsoft Office PowerPoint</Application>
  <PresentationFormat>Bildspel på skärmen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Region Norrbotten_vit</vt:lpstr>
      <vt:lpstr>Analysrapport klagomål på vården som avser barn 2021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 av klagomål som avser barn 2021</dc:title>
  <dc:creator>Kirsti Jussila</dc:creator>
  <cp:keywords/>
  <cp:lastModifiedBy>Kirsti Jussila</cp:lastModifiedBy>
  <cp:revision>9</cp:revision>
  <cp:lastPrinted>2022-02-14T09:00:02Z</cp:lastPrinted>
  <dcterms:created xsi:type="dcterms:W3CDTF">2017-03-16T14:21:56Z</dcterms:created>
  <dcterms:modified xsi:type="dcterms:W3CDTF">2022-02-16T15:37:42Z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6944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Url">
    <vt:lpwstr/>
  </property>
  <property fmtid="{D5CDD505-2E9C-101B-9397-08002B2CF9AE}" pid="50" name="NLLProjectStatus">
    <vt:lpwstr/>
  </property>
  <property fmtid="{D5CDD505-2E9C-101B-9397-08002B2CF9AE}" pid="51" name="NLLSteeringGroup">
    <vt:lpwstr/>
  </property>
  <property fmtid="{D5CDD505-2E9C-101B-9397-08002B2CF9AE}" pid="52" name="NLLTemplateStatus">
    <vt:lpwstr/>
  </property>
  <property fmtid="{D5CDD505-2E9C-101B-9397-08002B2CF9AE}" pid="53" name="NLLProjectLeader">
    <vt:lpwstr/>
  </property>
  <property fmtid="{D5CDD505-2E9C-101B-9397-08002B2CF9AE}" pid="55" name="NLLDefaultTemplate">
    <vt:lpwstr/>
  </property>
  <property fmtid="{D5CDD505-2E9C-101B-9397-08002B2CF9AE}" pid="56" name="NLLApprovedBy">
    <vt:lpwstr/>
  </property>
  <property fmtid="{D5CDD505-2E9C-101B-9397-08002B2CF9AE}" pid="57" name="NLLProjectVisitor">
    <vt:lpwstr/>
  </property>
  <property fmtid="{D5CDD505-2E9C-101B-9397-08002B2CF9AE}" pid="58" name="NLLProjectDivisionTaxHTField0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ProjectDivision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TaxCatchAll">
    <vt:lpwstr>6944;#;#1021;#</vt:lpwstr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_dlc_policyId">
    <vt:lpwstr>0x010100D7963E0E5B7A40E5AEA07389401D709F007B1238BBD93543428C20870054E92DBF|1214505165</vt:lpwstr>
  </property>
  <property fmtid="{D5CDD505-2E9C-101B-9397-08002B2CF9AE}" pid="80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_dlc_DocIdItemGuid">
    <vt:lpwstr>f8a1ae1f-d5c2-4576-9c8d-a43b852ed60c</vt:lpwstr>
  </property>
  <property fmtid="{D5CDD505-2E9C-101B-9397-08002B2CF9AE}" pid="83" name="Order">
    <vt:r8>2031700</vt:r8>
  </property>
  <property fmtid="{D5CDD505-2E9C-101B-9397-08002B2CF9AE}" pid="84" name="xd_ProgID">
    <vt:lpwstr/>
  </property>
  <property fmtid="{D5CDD505-2E9C-101B-9397-08002B2CF9AE}" pid="85" name="_SourceUrl">
    <vt:lpwstr/>
  </property>
  <property fmtid="{D5CDD505-2E9C-101B-9397-08002B2CF9AE}" pid="86" name="_SharedFileIndex">
    <vt:lpwstr/>
  </property>
  <property fmtid="{D5CDD505-2E9C-101B-9397-08002B2CF9AE}" pid="87" name="TemplateUrl">
    <vt:lpwstr/>
  </property>
  <property fmtid="{D5CDD505-2E9C-101B-9397-08002B2CF9AE}" pid="89" name="NLLDecisionLevelGoverning">
    <vt:lpwstr/>
  </property>
  <property fmtid="{D5CDD505-2E9C-101B-9397-08002B2CF9AE}" pid="90" name="NLLFactOwner">
    <vt:lpwstr/>
  </property>
  <property fmtid="{D5CDD505-2E9C-101B-9397-08002B2CF9AE}" pid="91" name="NLLFactOwnerText">
    <vt:lpwstr/>
  </property>
  <property fmtid="{D5CDD505-2E9C-101B-9397-08002B2CF9AE}" pid="92" name="xd_Signature">
    <vt:bool>false</vt:bool>
  </property>
  <property fmtid="{D5CDD505-2E9C-101B-9397-08002B2CF9AE}" pid="93" name="NLLDecisionLevel">
    <vt:lpwstr/>
  </property>
  <property fmtid="{D5CDD505-2E9C-101B-9397-08002B2CF9AE}" pid="94" name="NLLPTCProcessLeader">
    <vt:lpwstr/>
  </property>
  <property fmtid="{D5CDD505-2E9C-101B-9397-08002B2CF9AE}" pid="96" name="NLLPTCVISEditor">
    <vt:lpwstr/>
  </property>
</Properties>
</file>