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7"/>
  </p:notesMasterIdLst>
  <p:sldIdLst>
    <p:sldId id="269" r:id="rId7"/>
    <p:sldId id="271" r:id="rId8"/>
    <p:sldId id="1965" r:id="rId9"/>
    <p:sldId id="272" r:id="rId10"/>
    <p:sldId id="273" r:id="rId11"/>
    <p:sldId id="279" r:id="rId12"/>
    <p:sldId id="1976" r:id="rId13"/>
    <p:sldId id="1974" r:id="rId14"/>
    <p:sldId id="258" r:id="rId15"/>
    <p:sldId id="1975" r:id="rId16"/>
    <p:sldId id="1964" r:id="rId17"/>
    <p:sldId id="1977" r:id="rId18"/>
    <p:sldId id="1978" r:id="rId19"/>
    <p:sldId id="256" r:id="rId20"/>
    <p:sldId id="1973" r:id="rId21"/>
    <p:sldId id="288" r:id="rId22"/>
    <p:sldId id="1972" r:id="rId23"/>
    <p:sldId id="274" r:id="rId24"/>
    <p:sldId id="1966" r:id="rId25"/>
    <p:sldId id="1959" r:id="rId26"/>
  </p:sldIdLst>
  <p:sldSz cx="12192000" cy="6858000"/>
  <p:notesSz cx="6669088"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54172" autoAdjust="0"/>
  </p:normalViewPr>
  <p:slideViewPr>
    <p:cSldViewPr snapToGrid="0">
      <p:cViewPr varScale="1">
        <p:scale>
          <a:sx n="61" d="100"/>
          <a:sy n="61" d="100"/>
        </p:scale>
        <p:origin x="2478" y="4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40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ustomXml" Target="../customXml/item5.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Jönsson" userId="S::veronica.jonsson@norrbotten.se::198d989f-1088-44f9-b63a-b885c4b32b4c" providerId="AD" clId="Web-{F5A6864C-989F-87CF-D6FB-BAA80CD5E531}"/>
    <pc:docChg chg="modSld">
      <pc:chgData name="Veronica Jönsson" userId="S::veronica.jonsson@norrbotten.se::198d989f-1088-44f9-b63a-b885c4b32b4c" providerId="AD" clId="Web-{F5A6864C-989F-87CF-D6FB-BAA80CD5E531}" dt="2024-04-29T11:04:03.574" v="28" actId="20577"/>
      <pc:docMkLst>
        <pc:docMk/>
      </pc:docMkLst>
      <pc:sldChg chg="addSp delSp modSp mod setBg">
        <pc:chgData name="Veronica Jönsson" userId="S::veronica.jonsson@norrbotten.se::198d989f-1088-44f9-b63a-b885c4b32b4c" providerId="AD" clId="Web-{F5A6864C-989F-87CF-D6FB-BAA80CD5E531}" dt="2024-04-29T11:04:03.574" v="28" actId="20577"/>
        <pc:sldMkLst>
          <pc:docMk/>
          <pc:sldMk cId="2955199627" sldId="1959"/>
        </pc:sldMkLst>
        <pc:spChg chg="mod">
          <ac:chgData name="Veronica Jönsson" userId="S::veronica.jonsson@norrbotten.se::198d989f-1088-44f9-b63a-b885c4b32b4c" providerId="AD" clId="Web-{F5A6864C-989F-87CF-D6FB-BAA80CD5E531}" dt="2024-04-29T11:03:54.590" v="25" actId="20577"/>
          <ac:spMkLst>
            <pc:docMk/>
            <pc:sldMk cId="2955199627" sldId="1959"/>
            <ac:spMk id="2" creationId="{1D1A24C5-3D68-C987-C5D0-0AF1D1DCF6D9}"/>
          </ac:spMkLst>
        </pc:spChg>
        <pc:spChg chg="mod">
          <ac:chgData name="Veronica Jönsson" userId="S::veronica.jonsson@norrbotten.se::198d989f-1088-44f9-b63a-b885c4b32b4c" providerId="AD" clId="Web-{F5A6864C-989F-87CF-D6FB-BAA80CD5E531}" dt="2024-04-29T11:04:03.574" v="28" actId="20577"/>
          <ac:spMkLst>
            <pc:docMk/>
            <pc:sldMk cId="2955199627" sldId="1959"/>
            <ac:spMk id="3" creationId="{888140FE-F184-7DDA-1507-2672FFCFBBEB}"/>
          </ac:spMkLst>
        </pc:spChg>
        <pc:spChg chg="mod">
          <ac:chgData name="Veronica Jönsson" userId="S::veronica.jonsson@norrbotten.se::198d989f-1088-44f9-b63a-b885c4b32b4c" providerId="AD" clId="Web-{F5A6864C-989F-87CF-D6FB-BAA80CD5E531}" dt="2024-04-29T11:03:40.121" v="21"/>
          <ac:spMkLst>
            <pc:docMk/>
            <pc:sldMk cId="2955199627" sldId="1959"/>
            <ac:spMk id="4" creationId="{C91C65A2-2537-B38F-911F-18061778FA6D}"/>
          </ac:spMkLst>
        </pc:spChg>
        <pc:spChg chg="add del">
          <ac:chgData name="Veronica Jönsson" userId="S::veronica.jonsson@norrbotten.se::198d989f-1088-44f9-b63a-b885c4b32b4c" providerId="AD" clId="Web-{F5A6864C-989F-87CF-D6FB-BAA80CD5E531}" dt="2024-04-29T11:03:40.121" v="21"/>
          <ac:spMkLst>
            <pc:docMk/>
            <pc:sldMk cId="2955199627" sldId="1959"/>
            <ac:spMk id="10" creationId="{04812C46-200A-4DEB-A05E-3ED6C68C2387}"/>
          </ac:spMkLst>
        </pc:spChg>
        <pc:spChg chg="add del">
          <ac:chgData name="Veronica Jönsson" userId="S::veronica.jonsson@norrbotten.se::198d989f-1088-44f9-b63a-b885c4b32b4c" providerId="AD" clId="Web-{F5A6864C-989F-87CF-D6FB-BAA80CD5E531}" dt="2024-04-29T11:03:40.121" v="21"/>
          <ac:spMkLst>
            <pc:docMk/>
            <pc:sldMk cId="2955199627" sldId="1959"/>
            <ac:spMk id="12" creationId="{D1EA859B-E555-4109-94F3-6700E046E008}"/>
          </ac:spMkLst>
        </pc:spChg>
        <pc:spChg chg="add del">
          <ac:chgData name="Veronica Jönsson" userId="S::veronica.jonsson@norrbotten.se::198d989f-1088-44f9-b63a-b885c4b32b4c" providerId="AD" clId="Web-{F5A6864C-989F-87CF-D6FB-BAA80CD5E531}" dt="2024-04-29T11:03:19.059" v="14"/>
          <ac:spMkLst>
            <pc:docMk/>
            <pc:sldMk cId="2955199627" sldId="1959"/>
            <ac:spMk id="17" creationId="{04812C46-200A-4DEB-A05E-3ED6C68C2387}"/>
          </ac:spMkLst>
        </pc:spChg>
        <pc:spChg chg="add del">
          <ac:chgData name="Veronica Jönsson" userId="S::veronica.jonsson@norrbotten.se::198d989f-1088-44f9-b63a-b885c4b32b4c" providerId="AD" clId="Web-{F5A6864C-989F-87CF-D6FB-BAA80CD5E531}" dt="2024-04-29T11:03:19.059" v="14"/>
          <ac:spMkLst>
            <pc:docMk/>
            <pc:sldMk cId="2955199627" sldId="1959"/>
            <ac:spMk id="19" creationId="{D1EA859B-E555-4109-94F3-6700E046E008}"/>
          </ac:spMkLst>
        </pc:spChg>
        <pc:spChg chg="add del">
          <ac:chgData name="Veronica Jönsson" userId="S::veronica.jonsson@norrbotten.se::198d989f-1088-44f9-b63a-b885c4b32b4c" providerId="AD" clId="Web-{F5A6864C-989F-87CF-D6FB-BAA80CD5E531}" dt="2024-04-29T11:03:25.871" v="16"/>
          <ac:spMkLst>
            <pc:docMk/>
            <pc:sldMk cId="2955199627" sldId="1959"/>
            <ac:spMk id="21" creationId="{F13C74B1-5B17-4795-BED0-7140497B445A}"/>
          </ac:spMkLst>
        </pc:spChg>
        <pc:spChg chg="add del">
          <ac:chgData name="Veronica Jönsson" userId="S::veronica.jonsson@norrbotten.se::198d989f-1088-44f9-b63a-b885c4b32b4c" providerId="AD" clId="Web-{F5A6864C-989F-87CF-D6FB-BAA80CD5E531}" dt="2024-04-29T11:03:25.871" v="16"/>
          <ac:spMkLst>
            <pc:docMk/>
            <pc:sldMk cId="2955199627" sldId="1959"/>
            <ac:spMk id="22" creationId="{D4974D33-8DC5-464E-8C6D-BE58F0669C17}"/>
          </ac:spMkLst>
        </pc:spChg>
        <pc:spChg chg="add del">
          <ac:chgData name="Veronica Jönsson" userId="S::veronica.jonsson@norrbotten.se::198d989f-1088-44f9-b63a-b885c4b32b4c" providerId="AD" clId="Web-{F5A6864C-989F-87CF-D6FB-BAA80CD5E531}" dt="2024-04-29T11:03:40.121" v="20"/>
          <ac:spMkLst>
            <pc:docMk/>
            <pc:sldMk cId="2955199627" sldId="1959"/>
            <ac:spMk id="27" creationId="{04812C46-200A-4DEB-A05E-3ED6C68C2387}"/>
          </ac:spMkLst>
        </pc:spChg>
        <pc:spChg chg="add del">
          <ac:chgData name="Veronica Jönsson" userId="S::veronica.jonsson@norrbotten.se::198d989f-1088-44f9-b63a-b885c4b32b4c" providerId="AD" clId="Web-{F5A6864C-989F-87CF-D6FB-BAA80CD5E531}" dt="2024-04-29T11:03:40.121" v="20"/>
          <ac:spMkLst>
            <pc:docMk/>
            <pc:sldMk cId="2955199627" sldId="1959"/>
            <ac:spMk id="28" creationId="{D1EA859B-E555-4109-94F3-6700E046E008}"/>
          </ac:spMkLst>
        </pc:spChg>
        <pc:spChg chg="add">
          <ac:chgData name="Veronica Jönsson" userId="S::veronica.jonsson@norrbotten.se::198d989f-1088-44f9-b63a-b885c4b32b4c" providerId="AD" clId="Web-{F5A6864C-989F-87CF-D6FB-BAA80CD5E531}" dt="2024-04-29T11:03:40.121" v="21"/>
          <ac:spMkLst>
            <pc:docMk/>
            <pc:sldMk cId="2955199627" sldId="1959"/>
            <ac:spMk id="30" creationId="{F13C74B1-5B17-4795-BED0-7140497B445A}"/>
          </ac:spMkLst>
        </pc:spChg>
        <pc:spChg chg="add">
          <ac:chgData name="Veronica Jönsson" userId="S::veronica.jonsson@norrbotten.se::198d989f-1088-44f9-b63a-b885c4b32b4c" providerId="AD" clId="Web-{F5A6864C-989F-87CF-D6FB-BAA80CD5E531}" dt="2024-04-29T11:03:40.121" v="21"/>
          <ac:spMkLst>
            <pc:docMk/>
            <pc:sldMk cId="2955199627" sldId="1959"/>
            <ac:spMk id="31" creationId="{D4974D33-8DC5-464E-8C6D-BE58F0669C17}"/>
          </ac:spMkLst>
        </pc:spChg>
        <pc:grpChg chg="add del">
          <ac:chgData name="Veronica Jönsson" userId="S::veronica.jonsson@norrbotten.se::198d989f-1088-44f9-b63a-b885c4b32b4c" providerId="AD" clId="Web-{F5A6864C-989F-87CF-D6FB-BAA80CD5E531}" dt="2024-04-29T11:03:31.809" v="18"/>
          <ac:grpSpMkLst>
            <pc:docMk/>
            <pc:sldMk cId="2955199627" sldId="1959"/>
            <ac:grpSpMk id="24" creationId="{6258F736-B256-8039-9DC6-F4E49A5C5AD5}"/>
          </ac:grpSpMkLst>
        </pc:grpChg>
        <pc:picChg chg="add mod ord">
          <ac:chgData name="Veronica Jönsson" userId="S::veronica.jonsson@norrbotten.se::198d989f-1088-44f9-b63a-b885c4b32b4c" providerId="AD" clId="Web-{F5A6864C-989F-87CF-D6FB-BAA80CD5E531}" dt="2024-04-29T11:03:40.121" v="21"/>
          <ac:picMkLst>
            <pc:docMk/>
            <pc:sldMk cId="2955199627" sldId="1959"/>
            <ac:picMk id="5" creationId="{465FDD6B-163B-0375-190E-BB9707E7EDCE}"/>
          </ac:picMkLst>
        </pc:picChg>
      </pc:sldChg>
    </pc:docChg>
  </pc:docChgLst>
  <pc:docChgLst>
    <pc:chgData name="Yvonne Samuelsson" userId="S::yvonne.m.samuelsson@norrbotten.se::0a8455ca-58be-47e7-adf6-1ee9d7d29ee3" providerId="AD" clId="Web-{4AD7BAF7-68E9-42D6-A41F-CFB3F18B1746}"/>
    <pc:docChg chg="modSld sldOrd">
      <pc:chgData name="Yvonne Samuelsson" userId="S::yvonne.m.samuelsson@norrbotten.se::0a8455ca-58be-47e7-adf6-1ee9d7d29ee3" providerId="AD" clId="Web-{4AD7BAF7-68E9-42D6-A41F-CFB3F18B1746}" dt="2024-04-25T13:45:51.904" v="164"/>
      <pc:docMkLst>
        <pc:docMk/>
      </pc:docMkLst>
      <pc:sldChg chg="modSp modNotes">
        <pc:chgData name="Yvonne Samuelsson" userId="S::yvonne.m.samuelsson@norrbotten.se::0a8455ca-58be-47e7-adf6-1ee9d7d29ee3" providerId="AD" clId="Web-{4AD7BAF7-68E9-42D6-A41F-CFB3F18B1746}" dt="2024-04-25T13:38:15.249" v="128"/>
        <pc:sldMkLst>
          <pc:docMk/>
          <pc:sldMk cId="1330886083" sldId="257"/>
        </pc:sldMkLst>
        <pc:graphicFrameChg chg="mod modGraphic">
          <ac:chgData name="Yvonne Samuelsson" userId="S::yvonne.m.samuelsson@norrbotten.se::0a8455ca-58be-47e7-adf6-1ee9d7d29ee3" providerId="AD" clId="Web-{4AD7BAF7-68E9-42D6-A41F-CFB3F18B1746}" dt="2024-04-25T13:36:36.905" v="112" actId="20577"/>
          <ac:graphicFrameMkLst>
            <pc:docMk/>
            <pc:sldMk cId="1330886083" sldId="257"/>
            <ac:graphicFrameMk id="5" creationId="{8FC46E3A-80BA-89CE-6A9B-AF340092E0A7}"/>
          </ac:graphicFrameMkLst>
        </pc:graphicFrameChg>
      </pc:sldChg>
      <pc:sldChg chg="ord">
        <pc:chgData name="Yvonne Samuelsson" userId="S::yvonne.m.samuelsson@norrbotten.se::0a8455ca-58be-47e7-adf6-1ee9d7d29ee3" providerId="AD" clId="Web-{4AD7BAF7-68E9-42D6-A41F-CFB3F18B1746}" dt="2024-04-25T13:45:51.904" v="164"/>
        <pc:sldMkLst>
          <pc:docMk/>
          <pc:sldMk cId="1189720273" sldId="258"/>
        </pc:sldMkLst>
      </pc:sldChg>
      <pc:sldChg chg="modSp">
        <pc:chgData name="Yvonne Samuelsson" userId="S::yvonne.m.samuelsson@norrbotten.se::0a8455ca-58be-47e7-adf6-1ee9d7d29ee3" providerId="AD" clId="Web-{4AD7BAF7-68E9-42D6-A41F-CFB3F18B1746}" dt="2024-04-25T13:44:04.154" v="163" actId="20577"/>
        <pc:sldMkLst>
          <pc:docMk/>
          <pc:sldMk cId="1619588730" sldId="1974"/>
        </pc:sldMkLst>
        <pc:spChg chg="mod">
          <ac:chgData name="Yvonne Samuelsson" userId="S::yvonne.m.samuelsson@norrbotten.se::0a8455ca-58be-47e7-adf6-1ee9d7d29ee3" providerId="AD" clId="Web-{4AD7BAF7-68E9-42D6-A41F-CFB3F18B1746}" dt="2024-04-25T13:44:04.154" v="163" actId="20577"/>
          <ac:spMkLst>
            <pc:docMk/>
            <pc:sldMk cId="1619588730" sldId="1974"/>
            <ac:spMk id="3" creationId="{FD8B19CC-3BFC-D47F-2DEF-F4636A5E6051}"/>
          </ac:spMkLst>
        </pc:spChg>
      </pc:sldChg>
      <pc:sldChg chg="modSp modNotes">
        <pc:chgData name="Yvonne Samuelsson" userId="S::yvonne.m.samuelsson@norrbotten.se::0a8455ca-58be-47e7-adf6-1ee9d7d29ee3" providerId="AD" clId="Web-{4AD7BAF7-68E9-42D6-A41F-CFB3F18B1746}" dt="2024-04-25T13:39:55.311" v="160" actId="1076"/>
        <pc:sldMkLst>
          <pc:docMk/>
          <pc:sldMk cId="2798825301" sldId="1975"/>
        </pc:sldMkLst>
        <pc:spChg chg="mod">
          <ac:chgData name="Yvonne Samuelsson" userId="S::yvonne.m.samuelsson@norrbotten.se::0a8455ca-58be-47e7-adf6-1ee9d7d29ee3" providerId="AD" clId="Web-{4AD7BAF7-68E9-42D6-A41F-CFB3F18B1746}" dt="2024-04-25T13:39:55.311" v="160" actId="1076"/>
          <ac:spMkLst>
            <pc:docMk/>
            <pc:sldMk cId="2798825301" sldId="1975"/>
            <ac:spMk id="2" creationId="{F27AF941-F588-58CA-4A58-284CD10F2B23}"/>
          </ac:spMkLst>
        </pc:spChg>
        <pc:spChg chg="mod">
          <ac:chgData name="Yvonne Samuelsson" userId="S::yvonne.m.samuelsson@norrbotten.se::0a8455ca-58be-47e7-adf6-1ee9d7d29ee3" providerId="AD" clId="Web-{4AD7BAF7-68E9-42D6-A41F-CFB3F18B1746}" dt="2024-04-25T13:39:50.155" v="159" actId="20577"/>
          <ac:spMkLst>
            <pc:docMk/>
            <pc:sldMk cId="2798825301" sldId="1975"/>
            <ac:spMk id="3" creationId="{0B8D51FC-D578-49AB-7020-9433341B5650}"/>
          </ac:spMkLst>
        </pc:spChg>
      </pc:sldChg>
    </pc:docChg>
  </pc:docChgLst>
  <pc:docChgLst>
    <pc:chgData name="Veronica Jönsson" userId="S::veronica.jonsson@norrbotten.se::198d989f-1088-44f9-b63a-b885c4b32b4c" providerId="AD" clId="Web-{D0020C69-5E18-0BEF-7492-F3911223ED15}"/>
    <pc:docChg chg="modSld">
      <pc:chgData name="Veronica Jönsson" userId="S::veronica.jonsson@norrbotten.se::198d989f-1088-44f9-b63a-b885c4b32b4c" providerId="AD" clId="Web-{D0020C69-5E18-0BEF-7492-F3911223ED15}" dt="2024-04-05T08:50:19.993" v="35" actId="1076"/>
      <pc:docMkLst>
        <pc:docMk/>
      </pc:docMkLst>
      <pc:sldChg chg="addSp modSp">
        <pc:chgData name="Veronica Jönsson" userId="S::veronica.jonsson@norrbotten.se::198d989f-1088-44f9-b63a-b885c4b32b4c" providerId="AD" clId="Web-{D0020C69-5E18-0BEF-7492-F3911223ED15}" dt="2024-04-05T08:50:01.446" v="32" actId="1076"/>
        <pc:sldMkLst>
          <pc:docMk/>
          <pc:sldMk cId="1929985653" sldId="259"/>
        </pc:sldMkLst>
        <pc:picChg chg="add mod">
          <ac:chgData name="Veronica Jönsson" userId="S::veronica.jonsson@norrbotten.se::198d989f-1088-44f9-b63a-b885c4b32b4c" providerId="AD" clId="Web-{D0020C69-5E18-0BEF-7492-F3911223ED15}" dt="2024-04-05T08:50:01.446" v="32" actId="1076"/>
          <ac:picMkLst>
            <pc:docMk/>
            <pc:sldMk cId="1929985653" sldId="259"/>
            <ac:picMk id="4" creationId="{04D366E5-2DD1-C0A1-A80D-664FABCAD139}"/>
          </ac:picMkLst>
        </pc:picChg>
      </pc:sldChg>
      <pc:sldChg chg="addSp modSp">
        <pc:chgData name="Veronica Jönsson" userId="S::veronica.jonsson@norrbotten.se::198d989f-1088-44f9-b63a-b885c4b32b4c" providerId="AD" clId="Web-{D0020C69-5E18-0BEF-7492-F3911223ED15}" dt="2024-04-05T08:49:36.900" v="28" actId="1076"/>
        <pc:sldMkLst>
          <pc:docMk/>
          <pc:sldMk cId="2473807584" sldId="271"/>
        </pc:sldMkLst>
        <pc:picChg chg="add mod">
          <ac:chgData name="Veronica Jönsson" userId="S::veronica.jonsson@norrbotten.se::198d989f-1088-44f9-b63a-b885c4b32b4c" providerId="AD" clId="Web-{D0020C69-5E18-0BEF-7492-F3911223ED15}" dt="2024-04-05T08:49:36.900" v="28" actId="1076"/>
          <ac:picMkLst>
            <pc:docMk/>
            <pc:sldMk cId="2473807584" sldId="271"/>
            <ac:picMk id="6" creationId="{D1E2BDEE-DA29-EEAC-8F9C-886D706EB3DF}"/>
          </ac:picMkLst>
        </pc:picChg>
      </pc:sldChg>
      <pc:sldChg chg="addSp modSp">
        <pc:chgData name="Veronica Jönsson" userId="S::veronica.jonsson@norrbotten.se::198d989f-1088-44f9-b63a-b885c4b32b4c" providerId="AD" clId="Web-{D0020C69-5E18-0BEF-7492-F3911223ED15}" dt="2024-04-05T08:48:55.775" v="22" actId="1076"/>
        <pc:sldMkLst>
          <pc:docMk/>
          <pc:sldMk cId="1235522525" sldId="272"/>
        </pc:sldMkLst>
        <pc:picChg chg="add mod">
          <ac:chgData name="Veronica Jönsson" userId="S::veronica.jonsson@norrbotten.se::198d989f-1088-44f9-b63a-b885c4b32b4c" providerId="AD" clId="Web-{D0020C69-5E18-0BEF-7492-F3911223ED15}" dt="2024-04-05T08:48:55.775" v="22" actId="1076"/>
          <ac:picMkLst>
            <pc:docMk/>
            <pc:sldMk cId="1235522525" sldId="272"/>
            <ac:picMk id="5" creationId="{BBDC0820-7417-40F7-3BB2-B99C675D9B13}"/>
          </ac:picMkLst>
        </pc:picChg>
      </pc:sldChg>
      <pc:sldChg chg="addSp modSp">
        <pc:chgData name="Veronica Jönsson" userId="S::veronica.jonsson@norrbotten.se::198d989f-1088-44f9-b63a-b885c4b32b4c" providerId="AD" clId="Web-{D0020C69-5E18-0BEF-7492-F3911223ED15}" dt="2024-04-05T08:48:40.228" v="17" actId="1076"/>
        <pc:sldMkLst>
          <pc:docMk/>
          <pc:sldMk cId="2925015654" sldId="273"/>
        </pc:sldMkLst>
        <pc:picChg chg="add mod">
          <ac:chgData name="Veronica Jönsson" userId="S::veronica.jonsson@norrbotten.se::198d989f-1088-44f9-b63a-b885c4b32b4c" providerId="AD" clId="Web-{D0020C69-5E18-0BEF-7492-F3911223ED15}" dt="2024-04-05T08:48:40.228" v="17" actId="1076"/>
          <ac:picMkLst>
            <pc:docMk/>
            <pc:sldMk cId="2925015654" sldId="273"/>
            <ac:picMk id="12" creationId="{05FC8F7F-00B7-704B-39D6-015090EDB38E}"/>
          </ac:picMkLst>
        </pc:picChg>
      </pc:sldChg>
      <pc:sldChg chg="addSp modSp">
        <pc:chgData name="Veronica Jönsson" userId="S::veronica.jonsson@norrbotten.se::198d989f-1088-44f9-b63a-b885c4b32b4c" providerId="AD" clId="Web-{D0020C69-5E18-0BEF-7492-F3911223ED15}" dt="2024-04-05T08:47:29.463" v="3" actId="1076"/>
        <pc:sldMkLst>
          <pc:docMk/>
          <pc:sldMk cId="1660139647" sldId="274"/>
        </pc:sldMkLst>
        <pc:picChg chg="add mod">
          <ac:chgData name="Veronica Jönsson" userId="S::veronica.jonsson@norrbotten.se::198d989f-1088-44f9-b63a-b885c4b32b4c" providerId="AD" clId="Web-{D0020C69-5E18-0BEF-7492-F3911223ED15}" dt="2024-04-05T08:47:29.463" v="3" actId="1076"/>
          <ac:picMkLst>
            <pc:docMk/>
            <pc:sldMk cId="1660139647" sldId="274"/>
            <ac:picMk id="4" creationId="{576D8CF1-75BE-550E-0464-B1AE3FF93EF7}"/>
          </ac:picMkLst>
        </pc:picChg>
      </pc:sldChg>
      <pc:sldChg chg="addSp modSp">
        <pc:chgData name="Veronica Jönsson" userId="S::veronica.jonsson@norrbotten.se::198d989f-1088-44f9-b63a-b885c4b32b4c" providerId="AD" clId="Web-{D0020C69-5E18-0BEF-7492-F3911223ED15}" dt="2024-04-05T08:47:22.041" v="1" actId="1076"/>
        <pc:sldMkLst>
          <pc:docMk/>
          <pc:sldMk cId="967928553" sldId="277"/>
        </pc:sldMkLst>
        <pc:picChg chg="add mod">
          <ac:chgData name="Veronica Jönsson" userId="S::veronica.jonsson@norrbotten.se::198d989f-1088-44f9-b63a-b885c4b32b4c" providerId="AD" clId="Web-{D0020C69-5E18-0BEF-7492-F3911223ED15}" dt="2024-04-05T08:47:22.041" v="1" actId="1076"/>
          <ac:picMkLst>
            <pc:docMk/>
            <pc:sldMk cId="967928553" sldId="277"/>
            <ac:picMk id="6" creationId="{20555FC0-4D7C-6F99-0D98-D8BAD9232989}"/>
          </ac:picMkLst>
        </pc:picChg>
      </pc:sldChg>
      <pc:sldChg chg="addSp modSp">
        <pc:chgData name="Veronica Jönsson" userId="S::veronica.jonsson@norrbotten.se::198d989f-1088-44f9-b63a-b885c4b32b4c" providerId="AD" clId="Web-{D0020C69-5E18-0BEF-7492-F3911223ED15}" dt="2024-04-05T08:48:48.572" v="20" actId="1076"/>
        <pc:sldMkLst>
          <pc:docMk/>
          <pc:sldMk cId="3198766809" sldId="279"/>
        </pc:sldMkLst>
        <pc:picChg chg="add mod">
          <ac:chgData name="Veronica Jönsson" userId="S::veronica.jonsson@norrbotten.se::198d989f-1088-44f9-b63a-b885c4b32b4c" providerId="AD" clId="Web-{D0020C69-5E18-0BEF-7492-F3911223ED15}" dt="2024-04-05T08:48:48.572" v="20" actId="1076"/>
          <ac:picMkLst>
            <pc:docMk/>
            <pc:sldMk cId="3198766809" sldId="279"/>
            <ac:picMk id="4" creationId="{BFA82515-29EB-4D9D-9BA0-A8E5849C3000}"/>
          </ac:picMkLst>
        </pc:picChg>
      </pc:sldChg>
      <pc:sldChg chg="addSp modSp">
        <pc:chgData name="Veronica Jönsson" userId="S::veronica.jonsson@norrbotten.se::198d989f-1088-44f9-b63a-b885c4b32b4c" providerId="AD" clId="Web-{D0020C69-5E18-0BEF-7492-F3911223ED15}" dt="2024-04-05T08:48:01.447" v="10" actId="14100"/>
        <pc:sldMkLst>
          <pc:docMk/>
          <pc:sldMk cId="2253591383" sldId="1951"/>
        </pc:sldMkLst>
        <pc:picChg chg="mod">
          <ac:chgData name="Veronica Jönsson" userId="S::veronica.jonsson@norrbotten.se::198d989f-1088-44f9-b63a-b885c4b32b4c" providerId="AD" clId="Web-{D0020C69-5E18-0BEF-7492-F3911223ED15}" dt="2024-04-05T08:48:01.447" v="10" actId="14100"/>
          <ac:picMkLst>
            <pc:docMk/>
            <pc:sldMk cId="2253591383" sldId="1951"/>
            <ac:picMk id="4" creationId="{155A9ABE-A2BA-0AF6-99F2-9AA502A571CB}"/>
          </ac:picMkLst>
        </pc:picChg>
        <pc:picChg chg="add mod">
          <ac:chgData name="Veronica Jönsson" userId="S::veronica.jonsson@norrbotten.se::198d989f-1088-44f9-b63a-b885c4b32b4c" providerId="AD" clId="Web-{D0020C69-5E18-0BEF-7492-F3911223ED15}" dt="2024-04-05T08:47:53.634" v="8" actId="1076"/>
          <ac:picMkLst>
            <pc:docMk/>
            <pc:sldMk cId="2253591383" sldId="1951"/>
            <ac:picMk id="5" creationId="{F30D1E80-B65D-4C7F-7576-269F183FD0FC}"/>
          </ac:picMkLst>
        </pc:picChg>
      </pc:sldChg>
      <pc:sldChg chg="addSp delSp modSp">
        <pc:chgData name="Veronica Jönsson" userId="S::veronica.jonsson@norrbotten.se::198d989f-1088-44f9-b63a-b885c4b32b4c" providerId="AD" clId="Web-{D0020C69-5E18-0BEF-7492-F3911223ED15}" dt="2024-04-05T08:50:07.071" v="33"/>
        <pc:sldMkLst>
          <pc:docMk/>
          <pc:sldMk cId="182793963" sldId="1952"/>
        </pc:sldMkLst>
        <pc:picChg chg="add del mod">
          <ac:chgData name="Veronica Jönsson" userId="S::veronica.jonsson@norrbotten.se::198d989f-1088-44f9-b63a-b885c4b32b4c" providerId="AD" clId="Web-{D0020C69-5E18-0BEF-7492-F3911223ED15}" dt="2024-04-05T08:50:07.071" v="33"/>
          <ac:picMkLst>
            <pc:docMk/>
            <pc:sldMk cId="182793963" sldId="1952"/>
            <ac:picMk id="6" creationId="{3E9487FE-C383-554F-A4EE-E3C5E7793A53}"/>
          </ac:picMkLst>
        </pc:picChg>
      </pc:sldChg>
      <pc:sldChg chg="addSp modSp">
        <pc:chgData name="Veronica Jönsson" userId="S::veronica.jonsson@norrbotten.se::198d989f-1088-44f9-b63a-b885c4b32b4c" providerId="AD" clId="Web-{D0020C69-5E18-0BEF-7492-F3911223ED15}" dt="2024-04-05T08:48:18.087" v="13" actId="1076"/>
        <pc:sldMkLst>
          <pc:docMk/>
          <pc:sldMk cId="4171399756" sldId="1954"/>
        </pc:sldMkLst>
        <pc:picChg chg="add mod">
          <ac:chgData name="Veronica Jönsson" userId="S::veronica.jonsson@norrbotten.se::198d989f-1088-44f9-b63a-b885c4b32b4c" providerId="AD" clId="Web-{D0020C69-5E18-0BEF-7492-F3911223ED15}" dt="2024-04-05T08:48:18.087" v="13" actId="1076"/>
          <ac:picMkLst>
            <pc:docMk/>
            <pc:sldMk cId="4171399756" sldId="1954"/>
            <ac:picMk id="20" creationId="{D89607DC-5F07-64BB-E184-129E37685637}"/>
          </ac:picMkLst>
        </pc:picChg>
      </pc:sldChg>
      <pc:sldChg chg="addSp modSp">
        <pc:chgData name="Veronica Jönsson" userId="S::veronica.jonsson@norrbotten.se::198d989f-1088-44f9-b63a-b885c4b32b4c" providerId="AD" clId="Web-{D0020C69-5E18-0BEF-7492-F3911223ED15}" dt="2024-04-05T08:49:49.978" v="30" actId="1076"/>
        <pc:sldMkLst>
          <pc:docMk/>
          <pc:sldMk cId="3811765319" sldId="1955"/>
        </pc:sldMkLst>
        <pc:picChg chg="add mod">
          <ac:chgData name="Veronica Jönsson" userId="S::veronica.jonsson@norrbotten.se::198d989f-1088-44f9-b63a-b885c4b32b4c" providerId="AD" clId="Web-{D0020C69-5E18-0BEF-7492-F3911223ED15}" dt="2024-04-05T08:49:49.978" v="30" actId="1076"/>
          <ac:picMkLst>
            <pc:docMk/>
            <pc:sldMk cId="3811765319" sldId="1955"/>
            <ac:picMk id="15" creationId="{E5255F04-8288-DD93-78A0-78953B3D4117}"/>
          </ac:picMkLst>
        </pc:picChg>
      </pc:sldChg>
      <pc:sldChg chg="addSp modSp">
        <pc:chgData name="Veronica Jönsson" userId="S::veronica.jonsson@norrbotten.se::198d989f-1088-44f9-b63a-b885c4b32b4c" providerId="AD" clId="Web-{D0020C69-5E18-0BEF-7492-F3911223ED15}" dt="2024-04-05T08:50:19.993" v="35" actId="1076"/>
        <pc:sldMkLst>
          <pc:docMk/>
          <pc:sldMk cId="302860274" sldId="1964"/>
        </pc:sldMkLst>
        <pc:picChg chg="add mod">
          <ac:chgData name="Veronica Jönsson" userId="S::veronica.jonsson@norrbotten.se::198d989f-1088-44f9-b63a-b885c4b32b4c" providerId="AD" clId="Web-{D0020C69-5E18-0BEF-7492-F3911223ED15}" dt="2024-04-05T08:50:19.993" v="35" actId="1076"/>
          <ac:picMkLst>
            <pc:docMk/>
            <pc:sldMk cId="302860274" sldId="1964"/>
            <ac:picMk id="6" creationId="{99E3BDF8-8188-1FDB-31B1-ED88D2354B04}"/>
          </ac:picMkLst>
        </pc:picChg>
      </pc:sldChg>
      <pc:sldChg chg="addSp delSp modSp">
        <pc:chgData name="Veronica Jönsson" userId="S::veronica.jonsson@norrbotten.se::198d989f-1088-44f9-b63a-b885c4b32b4c" providerId="AD" clId="Web-{D0020C69-5E18-0BEF-7492-F3911223ED15}" dt="2024-04-05T08:49:16.290" v="25" actId="1076"/>
        <pc:sldMkLst>
          <pc:docMk/>
          <pc:sldMk cId="2039994140" sldId="1965"/>
        </pc:sldMkLst>
        <pc:picChg chg="del">
          <ac:chgData name="Veronica Jönsson" userId="S::veronica.jonsson@norrbotten.se::198d989f-1088-44f9-b63a-b885c4b32b4c" providerId="AD" clId="Web-{D0020C69-5E18-0BEF-7492-F3911223ED15}" dt="2024-04-05T08:49:03.525" v="23"/>
          <ac:picMkLst>
            <pc:docMk/>
            <pc:sldMk cId="2039994140" sldId="1965"/>
            <ac:picMk id="5" creationId="{00000000-0000-0000-0000-000000000000}"/>
          </ac:picMkLst>
        </pc:picChg>
        <pc:picChg chg="add mod">
          <ac:chgData name="Veronica Jönsson" userId="S::veronica.jonsson@norrbotten.se::198d989f-1088-44f9-b63a-b885c4b32b4c" providerId="AD" clId="Web-{D0020C69-5E18-0BEF-7492-F3911223ED15}" dt="2024-04-05T08:49:16.290" v="25" actId="1076"/>
          <ac:picMkLst>
            <pc:docMk/>
            <pc:sldMk cId="2039994140" sldId="1965"/>
            <ac:picMk id="7" creationId="{DC507C71-1427-DE74-6C8D-21A4657E369A}"/>
          </ac:picMkLst>
        </pc:picChg>
      </pc:sldChg>
      <pc:sldChg chg="addSp modSp">
        <pc:chgData name="Veronica Jönsson" userId="S::veronica.jonsson@norrbotten.se::198d989f-1088-44f9-b63a-b885c4b32b4c" providerId="AD" clId="Web-{D0020C69-5E18-0BEF-7492-F3911223ED15}" dt="2024-04-05T08:47:39.744" v="5" actId="1076"/>
        <pc:sldMkLst>
          <pc:docMk/>
          <pc:sldMk cId="1294639133" sldId="1967"/>
        </pc:sldMkLst>
        <pc:picChg chg="add mod">
          <ac:chgData name="Veronica Jönsson" userId="S::veronica.jonsson@norrbotten.se::198d989f-1088-44f9-b63a-b885c4b32b4c" providerId="AD" clId="Web-{D0020C69-5E18-0BEF-7492-F3911223ED15}" dt="2024-04-05T08:47:39.744" v="5" actId="1076"/>
          <ac:picMkLst>
            <pc:docMk/>
            <pc:sldMk cId="1294639133" sldId="1967"/>
            <ac:picMk id="5" creationId="{09984C6F-4DDA-8A5A-76C9-71109A51600F}"/>
          </ac:picMkLst>
        </pc:picChg>
      </pc:sldChg>
    </pc:docChg>
  </pc:docChgLst>
  <pc:docChgLst>
    <pc:chgData name="Yvonne Samuelsson" userId="S::yvonne.m.samuelsson@norrbotten.se::0a8455ca-58be-47e7-adf6-1ee9d7d29ee3" providerId="AD" clId="Web-{14BD18A9-41DD-1C73-9313-790A8B43F2B8}"/>
    <pc:docChg chg="modSld sldOrd">
      <pc:chgData name="Yvonne Samuelsson" userId="S::yvonne.m.samuelsson@norrbotten.se::0a8455ca-58be-47e7-adf6-1ee9d7d29ee3" providerId="AD" clId="Web-{14BD18A9-41DD-1C73-9313-790A8B43F2B8}" dt="2024-04-04T09:45:42.073" v="315" actId="20577"/>
      <pc:docMkLst>
        <pc:docMk/>
      </pc:docMkLst>
      <pc:sldChg chg="ord modNotes">
        <pc:chgData name="Yvonne Samuelsson" userId="S::yvonne.m.samuelsson@norrbotten.se::0a8455ca-58be-47e7-adf6-1ee9d7d29ee3" providerId="AD" clId="Web-{14BD18A9-41DD-1C73-9313-790A8B43F2B8}" dt="2024-04-04T09:21:31.204" v="209"/>
        <pc:sldMkLst>
          <pc:docMk/>
          <pc:sldMk cId="890345374" sldId="256"/>
        </pc:sldMkLst>
      </pc:sldChg>
      <pc:sldChg chg="delSp modSp">
        <pc:chgData name="Yvonne Samuelsson" userId="S::yvonne.m.samuelsson@norrbotten.se::0a8455ca-58be-47e7-adf6-1ee9d7d29ee3" providerId="AD" clId="Web-{14BD18A9-41DD-1C73-9313-790A8B43F2B8}" dt="2024-04-04T09:27:04.156" v="231" actId="20577"/>
        <pc:sldMkLst>
          <pc:docMk/>
          <pc:sldMk cId="1929985653" sldId="259"/>
        </pc:sldMkLst>
        <pc:spChg chg="mod">
          <ac:chgData name="Yvonne Samuelsson" userId="S::yvonne.m.samuelsson@norrbotten.se::0a8455ca-58be-47e7-adf6-1ee9d7d29ee3" providerId="AD" clId="Web-{14BD18A9-41DD-1C73-9313-790A8B43F2B8}" dt="2024-04-04T09:27:04.156" v="231" actId="20577"/>
          <ac:spMkLst>
            <pc:docMk/>
            <pc:sldMk cId="1929985653" sldId="259"/>
            <ac:spMk id="2" creationId="{BD6CAA29-D123-D962-3761-C467C5D55B39}"/>
          </ac:spMkLst>
        </pc:spChg>
        <pc:spChg chg="del">
          <ac:chgData name="Yvonne Samuelsson" userId="S::yvonne.m.samuelsson@norrbotten.se::0a8455ca-58be-47e7-adf6-1ee9d7d29ee3" providerId="AD" clId="Web-{14BD18A9-41DD-1C73-9313-790A8B43F2B8}" dt="2024-04-04T09:26:28.172" v="216"/>
          <ac:spMkLst>
            <pc:docMk/>
            <pc:sldMk cId="1929985653" sldId="259"/>
            <ac:spMk id="7" creationId="{8B32005A-F80A-31D3-CCFF-ABE2A0F85FCD}"/>
          </ac:spMkLst>
        </pc:spChg>
        <pc:spChg chg="del mod">
          <ac:chgData name="Yvonne Samuelsson" userId="S::yvonne.m.samuelsson@norrbotten.se::0a8455ca-58be-47e7-adf6-1ee9d7d29ee3" providerId="AD" clId="Web-{14BD18A9-41DD-1C73-9313-790A8B43F2B8}" dt="2024-04-04T09:26:19.813" v="215"/>
          <ac:spMkLst>
            <pc:docMk/>
            <pc:sldMk cId="1929985653" sldId="259"/>
            <ac:spMk id="11" creationId="{2E2A0C9D-E01F-CCDD-FBE1-4EAA46004940}"/>
          </ac:spMkLst>
        </pc:spChg>
      </pc:sldChg>
      <pc:sldChg chg="ord">
        <pc:chgData name="Yvonne Samuelsson" userId="S::yvonne.m.samuelsson@norrbotten.se::0a8455ca-58be-47e7-adf6-1ee9d7d29ee3" providerId="AD" clId="Web-{14BD18A9-41DD-1C73-9313-790A8B43F2B8}" dt="2024-04-04T09:10:09.270" v="136"/>
        <pc:sldMkLst>
          <pc:docMk/>
          <pc:sldMk cId="41796715" sldId="283"/>
        </pc:sldMkLst>
      </pc:sldChg>
      <pc:sldChg chg="modSp">
        <pc:chgData name="Yvonne Samuelsson" userId="S::yvonne.m.samuelsson@norrbotten.se::0a8455ca-58be-47e7-adf6-1ee9d7d29ee3" providerId="AD" clId="Web-{14BD18A9-41DD-1C73-9313-790A8B43F2B8}" dt="2024-04-04T09:45:15.151" v="299" actId="20577"/>
        <pc:sldMkLst>
          <pc:docMk/>
          <pc:sldMk cId="3484800521" sldId="288"/>
        </pc:sldMkLst>
        <pc:spChg chg="mod">
          <ac:chgData name="Yvonne Samuelsson" userId="S::yvonne.m.samuelsson@norrbotten.se::0a8455ca-58be-47e7-adf6-1ee9d7d29ee3" providerId="AD" clId="Web-{14BD18A9-41DD-1C73-9313-790A8B43F2B8}" dt="2024-04-04T09:45:15.151" v="299" actId="20577"/>
          <ac:spMkLst>
            <pc:docMk/>
            <pc:sldMk cId="3484800521" sldId="288"/>
            <ac:spMk id="3" creationId="{4D92FC1F-564B-4CA2-A843-A546F26E9909}"/>
          </ac:spMkLst>
        </pc:spChg>
      </pc:sldChg>
      <pc:sldChg chg="modNotes">
        <pc:chgData name="Yvonne Samuelsson" userId="S::yvonne.m.samuelsson@norrbotten.se::0a8455ca-58be-47e7-adf6-1ee9d7d29ee3" providerId="AD" clId="Web-{14BD18A9-41DD-1C73-9313-790A8B43F2B8}" dt="2024-04-04T09:32:41.639" v="297"/>
        <pc:sldMkLst>
          <pc:docMk/>
          <pc:sldMk cId="2253591383" sldId="1951"/>
        </pc:sldMkLst>
      </pc:sldChg>
      <pc:sldChg chg="ord">
        <pc:chgData name="Yvonne Samuelsson" userId="S::yvonne.m.samuelsson@norrbotten.se::0a8455ca-58be-47e7-adf6-1ee9d7d29ee3" providerId="AD" clId="Web-{14BD18A9-41DD-1C73-9313-790A8B43F2B8}" dt="2024-04-04T09:19:54.095" v="207"/>
        <pc:sldMkLst>
          <pc:docMk/>
          <pc:sldMk cId="182793963" sldId="1952"/>
        </pc:sldMkLst>
      </pc:sldChg>
      <pc:sldChg chg="ord">
        <pc:chgData name="Yvonne Samuelsson" userId="S::yvonne.m.samuelsson@norrbotten.se::0a8455ca-58be-47e7-adf6-1ee9d7d29ee3" providerId="AD" clId="Web-{14BD18A9-41DD-1C73-9313-790A8B43F2B8}" dt="2024-04-04T09:22:08.376" v="210"/>
        <pc:sldMkLst>
          <pc:docMk/>
          <pc:sldMk cId="4171399756" sldId="1954"/>
        </pc:sldMkLst>
      </pc:sldChg>
      <pc:sldChg chg="ord">
        <pc:chgData name="Yvonne Samuelsson" userId="S::yvonne.m.samuelsson@norrbotten.se::0a8455ca-58be-47e7-adf6-1ee9d7d29ee3" providerId="AD" clId="Web-{14BD18A9-41DD-1C73-9313-790A8B43F2B8}" dt="2024-04-04T09:14:25.488" v="143"/>
        <pc:sldMkLst>
          <pc:docMk/>
          <pc:sldMk cId="3811765319" sldId="1955"/>
        </pc:sldMkLst>
      </pc:sldChg>
      <pc:sldChg chg="modSp">
        <pc:chgData name="Yvonne Samuelsson" userId="S::yvonne.m.samuelsson@norrbotten.se::0a8455ca-58be-47e7-adf6-1ee9d7d29ee3" providerId="AD" clId="Web-{14BD18A9-41DD-1C73-9313-790A8B43F2B8}" dt="2024-04-04T09:45:42.073" v="315" actId="20577"/>
        <pc:sldMkLst>
          <pc:docMk/>
          <pc:sldMk cId="2955199627" sldId="1959"/>
        </pc:sldMkLst>
        <pc:spChg chg="mod">
          <ac:chgData name="Yvonne Samuelsson" userId="S::yvonne.m.samuelsson@norrbotten.se::0a8455ca-58be-47e7-adf6-1ee9d7d29ee3" providerId="AD" clId="Web-{14BD18A9-41DD-1C73-9313-790A8B43F2B8}" dt="2024-04-04T09:45:42.073" v="315" actId="20577"/>
          <ac:spMkLst>
            <pc:docMk/>
            <pc:sldMk cId="2955199627" sldId="1959"/>
            <ac:spMk id="3" creationId="{888140FE-F184-7DDA-1507-2672FFCFBBEB}"/>
          </ac:spMkLst>
        </pc:spChg>
      </pc:sldChg>
      <pc:sldChg chg="ord">
        <pc:chgData name="Yvonne Samuelsson" userId="S::yvonne.m.samuelsson@norrbotten.se::0a8455ca-58be-47e7-adf6-1ee9d7d29ee3" providerId="AD" clId="Web-{14BD18A9-41DD-1C73-9313-790A8B43F2B8}" dt="2024-04-04T09:19:07.893" v="204"/>
        <pc:sldMkLst>
          <pc:docMk/>
          <pc:sldMk cId="1680875348" sldId="1960"/>
        </pc:sldMkLst>
      </pc:sldChg>
      <pc:sldChg chg="ord">
        <pc:chgData name="Yvonne Samuelsson" userId="S::yvonne.m.samuelsson@norrbotten.se::0a8455ca-58be-47e7-adf6-1ee9d7d29ee3" providerId="AD" clId="Web-{14BD18A9-41DD-1C73-9313-790A8B43F2B8}" dt="2024-04-04T09:10:13.379" v="137"/>
        <pc:sldMkLst>
          <pc:docMk/>
          <pc:sldMk cId="3891959852" sldId="1963"/>
        </pc:sldMkLst>
      </pc:sldChg>
      <pc:sldChg chg="addSp modSp ord">
        <pc:chgData name="Yvonne Samuelsson" userId="S::yvonne.m.samuelsson@norrbotten.se::0a8455ca-58be-47e7-adf6-1ee9d7d29ee3" providerId="AD" clId="Web-{14BD18A9-41DD-1C73-9313-790A8B43F2B8}" dt="2024-04-04T09:30:37.093" v="265" actId="20577"/>
        <pc:sldMkLst>
          <pc:docMk/>
          <pc:sldMk cId="302860274" sldId="1964"/>
        </pc:sldMkLst>
        <pc:spChg chg="add mod">
          <ac:chgData name="Yvonne Samuelsson" userId="S::yvonne.m.samuelsson@norrbotten.se::0a8455ca-58be-47e7-adf6-1ee9d7d29ee3" providerId="AD" clId="Web-{14BD18A9-41DD-1C73-9313-790A8B43F2B8}" dt="2024-04-04T09:30:07.124" v="261" actId="20577"/>
          <ac:spMkLst>
            <pc:docMk/>
            <pc:sldMk cId="302860274" sldId="1964"/>
            <ac:spMk id="2" creationId="{A23035DF-534A-4649-D516-BB3465F4BEC6}"/>
          </ac:spMkLst>
        </pc:spChg>
        <pc:spChg chg="mod">
          <ac:chgData name="Yvonne Samuelsson" userId="S::yvonne.m.samuelsson@norrbotten.se::0a8455ca-58be-47e7-adf6-1ee9d7d29ee3" providerId="AD" clId="Web-{14BD18A9-41DD-1C73-9313-790A8B43F2B8}" dt="2024-04-04T09:28:31.468" v="237" actId="20577"/>
          <ac:spMkLst>
            <pc:docMk/>
            <pc:sldMk cId="302860274" sldId="1964"/>
            <ac:spMk id="3" creationId="{B7ADFBBB-92B0-166E-BF7D-C37FDF1094B3}"/>
          </ac:spMkLst>
        </pc:spChg>
        <pc:spChg chg="mod">
          <ac:chgData name="Yvonne Samuelsson" userId="S::yvonne.m.samuelsson@norrbotten.se::0a8455ca-58be-47e7-adf6-1ee9d7d29ee3" providerId="AD" clId="Web-{14BD18A9-41DD-1C73-9313-790A8B43F2B8}" dt="2024-04-04T09:30:37.093" v="265" actId="20577"/>
          <ac:spMkLst>
            <pc:docMk/>
            <pc:sldMk cId="302860274" sldId="1964"/>
            <ac:spMk id="7" creationId="{CDA4BC51-C00B-9419-4070-25E5EEC055C8}"/>
          </ac:spMkLst>
        </pc:spChg>
      </pc:sldChg>
      <pc:sldChg chg="modSp ord modNotes">
        <pc:chgData name="Yvonne Samuelsson" userId="S::yvonne.m.samuelsson@norrbotten.se::0a8455ca-58be-47e7-adf6-1ee9d7d29ee3" providerId="AD" clId="Web-{14BD18A9-41DD-1C73-9313-790A8B43F2B8}" dt="2024-04-04T09:18:19.299" v="203"/>
        <pc:sldMkLst>
          <pc:docMk/>
          <pc:sldMk cId="2039994140" sldId="1965"/>
        </pc:sldMkLst>
        <pc:picChg chg="mod">
          <ac:chgData name="Yvonne Samuelsson" userId="S::yvonne.m.samuelsson@norrbotten.se::0a8455ca-58be-47e7-adf6-1ee9d7d29ee3" providerId="AD" clId="Web-{14BD18A9-41DD-1C73-9313-790A8B43F2B8}" dt="2024-04-04T09:13:37.160" v="141" actId="14100"/>
          <ac:picMkLst>
            <pc:docMk/>
            <pc:sldMk cId="2039994140" sldId="1965"/>
            <ac:picMk id="5" creationId="{00000000-0000-0000-0000-000000000000}"/>
          </ac:picMkLst>
        </pc:picChg>
      </pc:sldChg>
      <pc:sldChg chg="modSp">
        <pc:chgData name="Yvonne Samuelsson" userId="S::yvonne.m.samuelsson@norrbotten.se::0a8455ca-58be-47e7-adf6-1ee9d7d29ee3" providerId="AD" clId="Web-{14BD18A9-41DD-1C73-9313-790A8B43F2B8}" dt="2024-04-04T08:40:00.684" v="114" actId="1076"/>
        <pc:sldMkLst>
          <pc:docMk/>
          <pc:sldMk cId="1196587618" sldId="1969"/>
        </pc:sldMkLst>
        <pc:picChg chg="mod">
          <ac:chgData name="Yvonne Samuelsson" userId="S::yvonne.m.samuelsson@norrbotten.se::0a8455ca-58be-47e7-adf6-1ee9d7d29ee3" providerId="AD" clId="Web-{14BD18A9-41DD-1C73-9313-790A8B43F2B8}" dt="2024-04-04T08:40:00.684" v="114" actId="1076"/>
          <ac:picMkLst>
            <pc:docMk/>
            <pc:sldMk cId="1196587618" sldId="1969"/>
            <ac:picMk id="4" creationId="{1C796394-2FB5-1C2A-9E43-B769BC72C36C}"/>
          </ac:picMkLst>
        </pc:picChg>
      </pc:sldChg>
    </pc:docChg>
  </pc:docChgLst>
  <pc:docChgLst>
    <pc:chgData name="Veronica Jönsson" userId="S::veronica.jonsson@norrbotten.se::198d989f-1088-44f9-b63a-b885c4b32b4c" providerId="AD" clId="Web-{5AF6B922-EE5A-ACA7-8119-CD35B553955D}"/>
    <pc:docChg chg="addSld modSld sldOrd">
      <pc:chgData name="Veronica Jönsson" userId="S::veronica.jonsson@norrbotten.se::198d989f-1088-44f9-b63a-b885c4b32b4c" providerId="AD" clId="Web-{5AF6B922-EE5A-ACA7-8119-CD35B553955D}" dt="2024-04-24T08:58:31.945" v="294"/>
      <pc:docMkLst>
        <pc:docMk/>
      </pc:docMkLst>
      <pc:sldChg chg="modSp ord modTransition">
        <pc:chgData name="Veronica Jönsson" userId="S::veronica.jonsson@norrbotten.se::198d989f-1088-44f9-b63a-b885c4b32b4c" providerId="AD" clId="Web-{5AF6B922-EE5A-ACA7-8119-CD35B553955D}" dt="2024-04-24T08:42:51.013" v="226"/>
        <pc:sldMkLst>
          <pc:docMk/>
          <pc:sldMk cId="1330886083" sldId="257"/>
        </pc:sldMkLst>
        <pc:graphicFrameChg chg="modGraphic">
          <ac:chgData name="Veronica Jönsson" userId="S::veronica.jonsson@norrbotten.se::198d989f-1088-44f9-b63a-b885c4b32b4c" providerId="AD" clId="Web-{5AF6B922-EE5A-ACA7-8119-CD35B553955D}" dt="2024-04-24T08:26:15.626" v="113" actId="20577"/>
          <ac:graphicFrameMkLst>
            <pc:docMk/>
            <pc:sldMk cId="1330886083" sldId="257"/>
            <ac:graphicFrameMk id="5" creationId="{8FC46E3A-80BA-89CE-6A9B-AF340092E0A7}"/>
          </ac:graphicFrameMkLst>
        </pc:graphicFrameChg>
      </pc:sldChg>
      <pc:sldChg chg="modSp ord modTransition modNotes">
        <pc:chgData name="Veronica Jönsson" userId="S::veronica.jonsson@norrbotten.se::198d989f-1088-44f9-b63a-b885c4b32b4c" providerId="AD" clId="Web-{5AF6B922-EE5A-ACA7-8119-CD35B553955D}" dt="2024-04-24T08:58:05.506" v="293" actId="20577"/>
        <pc:sldMkLst>
          <pc:docMk/>
          <pc:sldMk cId="1189720273" sldId="258"/>
        </pc:sldMkLst>
        <pc:spChg chg="mod">
          <ac:chgData name="Veronica Jönsson" userId="S::veronica.jonsson@norrbotten.se::198d989f-1088-44f9-b63a-b885c4b32b4c" providerId="AD" clId="Web-{5AF6B922-EE5A-ACA7-8119-CD35B553955D}" dt="2024-04-24T08:32:09.151" v="177" actId="20577"/>
          <ac:spMkLst>
            <pc:docMk/>
            <pc:sldMk cId="1189720273" sldId="258"/>
            <ac:spMk id="2" creationId="{184A6BF2-E98D-7668-38C3-D2DAD2C52099}"/>
          </ac:spMkLst>
        </pc:spChg>
        <pc:spChg chg="mod">
          <ac:chgData name="Veronica Jönsson" userId="S::veronica.jonsson@norrbotten.se::198d989f-1088-44f9-b63a-b885c4b32b4c" providerId="AD" clId="Web-{5AF6B922-EE5A-ACA7-8119-CD35B553955D}" dt="2024-04-24T08:58:05.506" v="293" actId="20577"/>
          <ac:spMkLst>
            <pc:docMk/>
            <pc:sldMk cId="1189720273" sldId="258"/>
            <ac:spMk id="22" creationId="{F5EA4C19-3724-B7A6-A595-C6D9D8BAB5FC}"/>
          </ac:spMkLst>
        </pc:spChg>
      </pc:sldChg>
      <pc:sldChg chg="modSp">
        <pc:chgData name="Veronica Jönsson" userId="S::veronica.jonsson@norrbotten.se::198d989f-1088-44f9-b63a-b885c4b32b4c" providerId="AD" clId="Web-{5AF6B922-EE5A-ACA7-8119-CD35B553955D}" dt="2024-04-24T08:46:55.957" v="253" actId="20577"/>
        <pc:sldMkLst>
          <pc:docMk/>
          <pc:sldMk cId="1500264302" sldId="269"/>
        </pc:sldMkLst>
        <pc:spChg chg="mod">
          <ac:chgData name="Veronica Jönsson" userId="S::veronica.jonsson@norrbotten.se::198d989f-1088-44f9-b63a-b885c4b32b4c" providerId="AD" clId="Web-{5AF6B922-EE5A-ACA7-8119-CD35B553955D}" dt="2024-04-24T08:46:55.957" v="253" actId="20577"/>
          <ac:spMkLst>
            <pc:docMk/>
            <pc:sldMk cId="1500264302" sldId="269"/>
            <ac:spMk id="2" creationId="{00000000-0000-0000-0000-000000000000}"/>
          </ac:spMkLst>
        </pc:spChg>
      </pc:sldChg>
      <pc:sldChg chg="ord">
        <pc:chgData name="Veronica Jönsson" userId="S::veronica.jonsson@norrbotten.se::198d989f-1088-44f9-b63a-b885c4b32b4c" providerId="AD" clId="Web-{5AF6B922-EE5A-ACA7-8119-CD35B553955D}" dt="2024-04-24T08:58:31.945" v="294"/>
        <pc:sldMkLst>
          <pc:docMk/>
          <pc:sldMk cId="1808226897" sldId="1970"/>
        </pc:sldMkLst>
      </pc:sldChg>
      <pc:sldChg chg="ord modTransition">
        <pc:chgData name="Veronica Jönsson" userId="S::veronica.jonsson@norrbotten.se::198d989f-1088-44f9-b63a-b885c4b32b4c" providerId="AD" clId="Web-{5AF6B922-EE5A-ACA7-8119-CD35B553955D}" dt="2024-04-24T08:43:00.622" v="228"/>
        <pc:sldMkLst>
          <pc:docMk/>
          <pc:sldMk cId="1713256744" sldId="1972"/>
        </pc:sldMkLst>
      </pc:sldChg>
      <pc:sldChg chg="addSp delSp modSp new mod ord modTransition setBg">
        <pc:chgData name="Veronica Jönsson" userId="S::veronica.jonsson@norrbotten.se::198d989f-1088-44f9-b63a-b885c4b32b4c" providerId="AD" clId="Web-{5AF6B922-EE5A-ACA7-8119-CD35B553955D}" dt="2024-04-24T08:56:58.661" v="290"/>
        <pc:sldMkLst>
          <pc:docMk/>
          <pc:sldMk cId="1619588730" sldId="1974"/>
        </pc:sldMkLst>
        <pc:spChg chg="mod">
          <ac:chgData name="Veronica Jönsson" userId="S::veronica.jonsson@norrbotten.se::198d989f-1088-44f9-b63a-b885c4b32b4c" providerId="AD" clId="Web-{5AF6B922-EE5A-ACA7-8119-CD35B553955D}" dt="2024-04-24T08:24:32.185" v="83"/>
          <ac:spMkLst>
            <pc:docMk/>
            <pc:sldMk cId="1619588730" sldId="1974"/>
            <ac:spMk id="2" creationId="{530FB0A4-C579-F415-E6F6-D3AFAEFED171}"/>
          </ac:spMkLst>
        </pc:spChg>
        <pc:spChg chg="mod">
          <ac:chgData name="Veronica Jönsson" userId="S::veronica.jonsson@norrbotten.se::198d989f-1088-44f9-b63a-b885c4b32b4c" providerId="AD" clId="Web-{5AF6B922-EE5A-ACA7-8119-CD35B553955D}" dt="2024-04-24T08:24:32.185" v="83"/>
          <ac:spMkLst>
            <pc:docMk/>
            <pc:sldMk cId="1619588730" sldId="1974"/>
            <ac:spMk id="3" creationId="{FD8B19CC-3BFC-D47F-2DEF-F4636A5E6051}"/>
          </ac:spMkLst>
        </pc:spChg>
        <pc:spChg chg="add">
          <ac:chgData name="Veronica Jönsson" userId="S::veronica.jonsson@norrbotten.se::198d989f-1088-44f9-b63a-b885c4b32b4c" providerId="AD" clId="Web-{5AF6B922-EE5A-ACA7-8119-CD35B553955D}" dt="2024-04-24T08:24:32.185" v="83"/>
          <ac:spMkLst>
            <pc:docMk/>
            <pc:sldMk cId="1619588730" sldId="1974"/>
            <ac:spMk id="5" creationId="{907EF6B7-1338-4443-8C46-6A318D952DFD}"/>
          </ac:spMkLst>
        </pc:spChg>
        <pc:spChg chg="add">
          <ac:chgData name="Veronica Jönsson" userId="S::veronica.jonsson@norrbotten.se::198d989f-1088-44f9-b63a-b885c4b32b4c" providerId="AD" clId="Web-{5AF6B922-EE5A-ACA7-8119-CD35B553955D}" dt="2024-04-24T08:24:32.185" v="83"/>
          <ac:spMkLst>
            <pc:docMk/>
            <pc:sldMk cId="1619588730" sldId="1974"/>
            <ac:spMk id="6" creationId="{DAAE4CDD-124C-4DCF-9584-B6033B545DD5}"/>
          </ac:spMkLst>
        </pc:spChg>
        <pc:spChg chg="add del">
          <ac:chgData name="Veronica Jönsson" userId="S::veronica.jonsson@norrbotten.se::198d989f-1088-44f9-b63a-b885c4b32b4c" providerId="AD" clId="Web-{5AF6B922-EE5A-ACA7-8119-CD35B553955D}" dt="2024-04-24T08:23:28.168" v="76"/>
          <ac:spMkLst>
            <pc:docMk/>
            <pc:sldMk cId="1619588730" sldId="1974"/>
            <ac:spMk id="8" creationId="{C2554CA6-288E-4202-BC52-2E5A8F0C0AED}"/>
          </ac:spMkLst>
        </pc:spChg>
        <pc:spChg chg="add">
          <ac:chgData name="Veronica Jönsson" userId="S::veronica.jonsson@norrbotten.se::198d989f-1088-44f9-b63a-b885c4b32b4c" providerId="AD" clId="Web-{5AF6B922-EE5A-ACA7-8119-CD35B553955D}" dt="2024-04-24T08:24:32.185" v="83"/>
          <ac:spMkLst>
            <pc:docMk/>
            <pc:sldMk cId="1619588730" sldId="1974"/>
            <ac:spMk id="9" creationId="{081E4A58-353D-44AE-B2FC-2A74E2E400F7}"/>
          </ac:spMkLst>
        </pc:spChg>
        <pc:spChg chg="add del">
          <ac:chgData name="Veronica Jönsson" userId="S::veronica.jonsson@norrbotten.se::198d989f-1088-44f9-b63a-b885c4b32b4c" providerId="AD" clId="Web-{5AF6B922-EE5A-ACA7-8119-CD35B553955D}" dt="2024-04-24T08:23:28.168" v="76"/>
          <ac:spMkLst>
            <pc:docMk/>
            <pc:sldMk cId="1619588730" sldId="1974"/>
            <ac:spMk id="10" creationId="{B10BB131-AC8E-4A8E-A5D1-36260F720C3B}"/>
          </ac:spMkLst>
        </pc:spChg>
        <pc:spChg chg="add del">
          <ac:chgData name="Veronica Jönsson" userId="S::veronica.jonsson@norrbotten.se::198d989f-1088-44f9-b63a-b885c4b32b4c" providerId="AD" clId="Web-{5AF6B922-EE5A-ACA7-8119-CD35B553955D}" dt="2024-04-24T08:23:28.168" v="76"/>
          <ac:spMkLst>
            <pc:docMk/>
            <pc:sldMk cId="1619588730" sldId="1974"/>
            <ac:spMk id="12" creationId="{5B7778FC-632E-4DCA-A7CB-0D7731CCF970}"/>
          </ac:spMkLst>
        </pc:spChg>
        <pc:spChg chg="add del">
          <ac:chgData name="Veronica Jönsson" userId="S::veronica.jonsson@norrbotten.se::198d989f-1088-44f9-b63a-b885c4b32b4c" providerId="AD" clId="Web-{5AF6B922-EE5A-ACA7-8119-CD35B553955D}" dt="2024-04-24T08:23:28.168" v="76"/>
          <ac:spMkLst>
            <pc:docMk/>
            <pc:sldMk cId="1619588730" sldId="1974"/>
            <ac:spMk id="14" creationId="{FA23A907-97FB-4A8F-880A-DD77401C4296}"/>
          </ac:spMkLst>
        </pc:spChg>
        <pc:spChg chg="add del">
          <ac:chgData name="Veronica Jönsson" userId="S::veronica.jonsson@norrbotten.se::198d989f-1088-44f9-b63a-b885c4b32b4c" providerId="AD" clId="Web-{5AF6B922-EE5A-ACA7-8119-CD35B553955D}" dt="2024-04-24T08:23:35.528" v="78"/>
          <ac:spMkLst>
            <pc:docMk/>
            <pc:sldMk cId="1619588730" sldId="1974"/>
            <ac:spMk id="15" creationId="{D5B0017B-2ECA-49AF-B397-DC140825DF8D}"/>
          </ac:spMkLst>
        </pc:spChg>
        <pc:spChg chg="add del">
          <ac:chgData name="Veronica Jönsson" userId="S::veronica.jonsson@norrbotten.se::198d989f-1088-44f9-b63a-b885c4b32b4c" providerId="AD" clId="Web-{5AF6B922-EE5A-ACA7-8119-CD35B553955D}" dt="2024-04-24T08:23:35.528" v="78"/>
          <ac:spMkLst>
            <pc:docMk/>
            <pc:sldMk cId="1619588730" sldId="1974"/>
            <ac:spMk id="16" creationId="{B6CDA21F-E7AF-4C75-8395-33F58D5B0E45}"/>
          </ac:spMkLst>
        </pc:spChg>
        <pc:spChg chg="add del">
          <ac:chgData name="Veronica Jönsson" userId="S::veronica.jonsson@norrbotten.se::198d989f-1088-44f9-b63a-b885c4b32b4c" providerId="AD" clId="Web-{5AF6B922-EE5A-ACA7-8119-CD35B553955D}" dt="2024-04-24T08:23:39.637" v="80"/>
          <ac:spMkLst>
            <pc:docMk/>
            <pc:sldMk cId="1619588730" sldId="1974"/>
            <ac:spMk id="21" creationId="{081EA652-8C6A-4E69-BEB9-170809474553}"/>
          </ac:spMkLst>
        </pc:spChg>
        <pc:spChg chg="add del">
          <ac:chgData name="Veronica Jönsson" userId="S::veronica.jonsson@norrbotten.se::198d989f-1088-44f9-b63a-b885c4b32b4c" providerId="AD" clId="Web-{5AF6B922-EE5A-ACA7-8119-CD35B553955D}" dt="2024-04-24T08:23:39.637" v="80"/>
          <ac:spMkLst>
            <pc:docMk/>
            <pc:sldMk cId="1619588730" sldId="1974"/>
            <ac:spMk id="22" creationId="{5298780A-33B9-4EA2-8F67-DE68AD62841B}"/>
          </ac:spMkLst>
        </pc:spChg>
        <pc:spChg chg="add del">
          <ac:chgData name="Veronica Jönsson" userId="S::veronica.jonsson@norrbotten.se::198d989f-1088-44f9-b63a-b885c4b32b4c" providerId="AD" clId="Web-{5AF6B922-EE5A-ACA7-8119-CD35B553955D}" dt="2024-04-24T08:23:39.637" v="80"/>
          <ac:spMkLst>
            <pc:docMk/>
            <pc:sldMk cId="1619588730" sldId="1974"/>
            <ac:spMk id="23" creationId="{7F488E8B-4E1E-4402-8935-D4E6C02615C7}"/>
          </ac:spMkLst>
        </pc:spChg>
        <pc:spChg chg="add del">
          <ac:chgData name="Veronica Jönsson" userId="S::veronica.jonsson@norrbotten.se::198d989f-1088-44f9-b63a-b885c4b32b4c" providerId="AD" clId="Web-{5AF6B922-EE5A-ACA7-8119-CD35B553955D}" dt="2024-04-24T08:24:27.013" v="82"/>
          <ac:spMkLst>
            <pc:docMk/>
            <pc:sldMk cId="1619588730" sldId="1974"/>
            <ac:spMk id="26" creationId="{245A9F99-D9B1-4094-A2E2-B90AC1DB7B9C}"/>
          </ac:spMkLst>
        </pc:spChg>
        <pc:spChg chg="add del">
          <ac:chgData name="Veronica Jönsson" userId="S::veronica.jonsson@norrbotten.se::198d989f-1088-44f9-b63a-b885c4b32b4c" providerId="AD" clId="Web-{5AF6B922-EE5A-ACA7-8119-CD35B553955D}" dt="2024-04-24T08:24:27.013" v="82"/>
          <ac:spMkLst>
            <pc:docMk/>
            <pc:sldMk cId="1619588730" sldId="1974"/>
            <ac:spMk id="27" creationId="{B7FAF607-473A-4A43-A23D-BBFF5C4117BB}"/>
          </ac:spMkLst>
        </pc:spChg>
        <pc:grpChg chg="add del">
          <ac:chgData name="Veronica Jönsson" userId="S::veronica.jonsson@norrbotten.se::198d989f-1088-44f9-b63a-b885c4b32b4c" providerId="AD" clId="Web-{5AF6B922-EE5A-ACA7-8119-CD35B553955D}" dt="2024-04-24T08:23:35.528" v="78"/>
          <ac:grpSpMkLst>
            <pc:docMk/>
            <pc:sldMk cId="1619588730" sldId="1974"/>
            <ac:grpSpMk id="18" creationId="{AE1C45F0-260A-458C-96ED-C1F6D2151219}"/>
          </ac:grpSpMkLst>
        </pc:grpChg>
        <pc:grpChg chg="add del">
          <ac:chgData name="Veronica Jönsson" userId="S::veronica.jonsson@norrbotten.se::198d989f-1088-44f9-b63a-b885c4b32b4c" providerId="AD" clId="Web-{5AF6B922-EE5A-ACA7-8119-CD35B553955D}" dt="2024-04-24T08:24:27.013" v="82"/>
          <ac:grpSpMkLst>
            <pc:docMk/>
            <pc:sldMk cId="1619588730" sldId="1974"/>
            <ac:grpSpMk id="28" creationId="{C5F6476F-D303-44D3-B30F-1BA348F0F64A}"/>
          </ac:grpSpMkLst>
        </pc:grpChg>
        <pc:picChg chg="add del">
          <ac:chgData name="Veronica Jönsson" userId="S::veronica.jonsson@norrbotten.se::198d989f-1088-44f9-b63a-b885c4b32b4c" providerId="AD" clId="Web-{5AF6B922-EE5A-ACA7-8119-CD35B553955D}" dt="2024-04-24T08:24:27.013" v="82"/>
          <ac:picMkLst>
            <pc:docMk/>
            <pc:sldMk cId="1619588730" sldId="1974"/>
            <ac:picMk id="7" creationId="{7820B524-2CBD-5074-F0F1-FD3A0EC91AD9}"/>
          </ac:picMkLst>
        </pc:picChg>
        <pc:cxnChg chg="add del">
          <ac:chgData name="Veronica Jönsson" userId="S::veronica.jonsson@norrbotten.se::198d989f-1088-44f9-b63a-b885c4b32b4c" providerId="AD" clId="Web-{5AF6B922-EE5A-ACA7-8119-CD35B553955D}" dt="2024-04-24T08:23:35.528" v="78"/>
          <ac:cxnSpMkLst>
            <pc:docMk/>
            <pc:sldMk cId="1619588730" sldId="1974"/>
            <ac:cxnSpMk id="17" creationId="{6CF1BAF6-AD41-4082-B212-8A1F9A2E8779}"/>
          </ac:cxnSpMkLst>
        </pc:cxnChg>
        <pc:cxnChg chg="add del">
          <ac:chgData name="Veronica Jönsson" userId="S::veronica.jonsson@norrbotten.se::198d989f-1088-44f9-b63a-b885c4b32b4c" providerId="AD" clId="Web-{5AF6B922-EE5A-ACA7-8119-CD35B553955D}" dt="2024-04-24T08:23:39.637" v="80"/>
          <ac:cxnSpMkLst>
            <pc:docMk/>
            <pc:sldMk cId="1619588730" sldId="1974"/>
            <ac:cxnSpMk id="24" creationId="{23AAC9B5-8015-485C-ACF9-A750390E9A56}"/>
          </ac:cxnSpMkLst>
        </pc:cxnChg>
      </pc:sldChg>
      <pc:sldChg chg="addSp delSp modSp new mod ord setBg">
        <pc:chgData name="Veronica Jönsson" userId="S::veronica.jonsson@norrbotten.se::198d989f-1088-44f9-b63a-b885c4b32b4c" providerId="AD" clId="Web-{5AF6B922-EE5A-ACA7-8119-CD35B553955D}" dt="2024-04-24T08:56:58.661" v="291"/>
        <pc:sldMkLst>
          <pc:docMk/>
          <pc:sldMk cId="2798825301" sldId="1975"/>
        </pc:sldMkLst>
        <pc:spChg chg="mod">
          <ac:chgData name="Veronica Jönsson" userId="S::veronica.jonsson@norrbotten.se::198d989f-1088-44f9-b63a-b885c4b32b4c" providerId="AD" clId="Web-{5AF6B922-EE5A-ACA7-8119-CD35B553955D}" dt="2024-04-24T08:56:01.003" v="288"/>
          <ac:spMkLst>
            <pc:docMk/>
            <pc:sldMk cId="2798825301" sldId="1975"/>
            <ac:spMk id="2" creationId="{F27AF941-F588-58CA-4A58-284CD10F2B23}"/>
          </ac:spMkLst>
        </pc:spChg>
        <pc:spChg chg="mod">
          <ac:chgData name="Veronica Jönsson" userId="S::veronica.jonsson@norrbotten.se::198d989f-1088-44f9-b63a-b885c4b32b4c" providerId="AD" clId="Web-{5AF6B922-EE5A-ACA7-8119-CD35B553955D}" dt="2024-04-24T08:56:01.003" v="288"/>
          <ac:spMkLst>
            <pc:docMk/>
            <pc:sldMk cId="2798825301" sldId="1975"/>
            <ac:spMk id="3" creationId="{0B8D51FC-D578-49AB-7020-9433341B5650}"/>
          </ac:spMkLst>
        </pc:spChg>
        <pc:spChg chg="add del">
          <ac:chgData name="Veronica Jönsson" userId="S::veronica.jonsson@norrbotten.se::198d989f-1088-44f9-b63a-b885c4b32b4c" providerId="AD" clId="Web-{5AF6B922-EE5A-ACA7-8119-CD35B553955D}" dt="2024-04-24T08:55:57.940" v="285"/>
          <ac:spMkLst>
            <pc:docMk/>
            <pc:sldMk cId="2798825301" sldId="1975"/>
            <ac:spMk id="8" creationId="{100EDD19-6802-4EC3-95CE-CFFAB042CFD6}"/>
          </ac:spMkLst>
        </pc:spChg>
        <pc:spChg chg="add del">
          <ac:chgData name="Veronica Jönsson" userId="S::veronica.jonsson@norrbotten.se::198d989f-1088-44f9-b63a-b885c4b32b4c" providerId="AD" clId="Web-{5AF6B922-EE5A-ACA7-8119-CD35B553955D}" dt="2024-04-24T08:55:57.940" v="285"/>
          <ac:spMkLst>
            <pc:docMk/>
            <pc:sldMk cId="2798825301" sldId="1975"/>
            <ac:spMk id="10" creationId="{DB17E863-922E-4C26-BD64-E8FD41D28661}"/>
          </ac:spMkLst>
        </pc:spChg>
        <pc:spChg chg="add del">
          <ac:chgData name="Veronica Jönsson" userId="S::veronica.jonsson@norrbotten.se::198d989f-1088-44f9-b63a-b885c4b32b4c" providerId="AD" clId="Web-{5AF6B922-EE5A-ACA7-8119-CD35B553955D}" dt="2024-04-24T08:56:00.987" v="287"/>
          <ac:spMkLst>
            <pc:docMk/>
            <pc:sldMk cId="2798825301" sldId="1975"/>
            <ac:spMk id="12" creationId="{5B7778FC-632E-4DCA-A7CB-0D7731CCF970}"/>
          </ac:spMkLst>
        </pc:spChg>
        <pc:spChg chg="add del">
          <ac:chgData name="Veronica Jönsson" userId="S::veronica.jonsson@norrbotten.se::198d989f-1088-44f9-b63a-b885c4b32b4c" providerId="AD" clId="Web-{5AF6B922-EE5A-ACA7-8119-CD35B553955D}" dt="2024-04-24T08:56:00.987" v="287"/>
          <ac:spMkLst>
            <pc:docMk/>
            <pc:sldMk cId="2798825301" sldId="1975"/>
            <ac:spMk id="13" creationId="{C2554CA6-288E-4202-BC52-2E5A8F0C0AED}"/>
          </ac:spMkLst>
        </pc:spChg>
        <pc:spChg chg="add del">
          <ac:chgData name="Veronica Jönsson" userId="S::veronica.jonsson@norrbotten.se::198d989f-1088-44f9-b63a-b885c4b32b4c" providerId="AD" clId="Web-{5AF6B922-EE5A-ACA7-8119-CD35B553955D}" dt="2024-04-24T08:56:00.987" v="287"/>
          <ac:spMkLst>
            <pc:docMk/>
            <pc:sldMk cId="2798825301" sldId="1975"/>
            <ac:spMk id="14" creationId="{FA23A907-97FB-4A8F-880A-DD77401C4296}"/>
          </ac:spMkLst>
        </pc:spChg>
        <pc:spChg chg="add del">
          <ac:chgData name="Veronica Jönsson" userId="S::veronica.jonsson@norrbotten.se::198d989f-1088-44f9-b63a-b885c4b32b4c" providerId="AD" clId="Web-{5AF6B922-EE5A-ACA7-8119-CD35B553955D}" dt="2024-04-24T08:56:00.987" v="287"/>
          <ac:spMkLst>
            <pc:docMk/>
            <pc:sldMk cId="2798825301" sldId="1975"/>
            <ac:spMk id="15" creationId="{B10BB131-AC8E-4A8E-A5D1-36260F720C3B}"/>
          </ac:spMkLst>
        </pc:spChg>
        <pc:spChg chg="add">
          <ac:chgData name="Veronica Jönsson" userId="S::veronica.jonsson@norrbotten.se::198d989f-1088-44f9-b63a-b885c4b32b4c" providerId="AD" clId="Web-{5AF6B922-EE5A-ACA7-8119-CD35B553955D}" dt="2024-04-24T08:56:01.003" v="288"/>
          <ac:spMkLst>
            <pc:docMk/>
            <pc:sldMk cId="2798825301" sldId="1975"/>
            <ac:spMk id="17" creationId="{100EDD19-6802-4EC3-95CE-CFFAB042CFD6}"/>
          </ac:spMkLst>
        </pc:spChg>
        <pc:spChg chg="add">
          <ac:chgData name="Veronica Jönsson" userId="S::veronica.jonsson@norrbotten.se::198d989f-1088-44f9-b63a-b885c4b32b4c" providerId="AD" clId="Web-{5AF6B922-EE5A-ACA7-8119-CD35B553955D}" dt="2024-04-24T08:56:01.003" v="288"/>
          <ac:spMkLst>
            <pc:docMk/>
            <pc:sldMk cId="2798825301" sldId="1975"/>
            <ac:spMk id="18" creationId="{DB17E863-922E-4C26-BD64-E8FD41D28661}"/>
          </ac:spMkLst>
        </pc:spChg>
      </pc:sldChg>
    </pc:docChg>
  </pc:docChgLst>
  <pc:docChgLst>
    <pc:chgData name="Veronica Jönsson" userId="S::veronica.jonsson@norrbotten.se::198d989f-1088-44f9-b63a-b885c4b32b4c" providerId="AD" clId="Web-{32A2EEC4-9249-4E7A-B218-F42667FA6994}"/>
    <pc:docChg chg="modSld">
      <pc:chgData name="Veronica Jönsson" userId="S::veronica.jonsson@norrbotten.se::198d989f-1088-44f9-b63a-b885c4b32b4c" providerId="AD" clId="Web-{32A2EEC4-9249-4E7A-B218-F42667FA6994}" dt="2024-03-28T06:52:46.418" v="0" actId="1076"/>
      <pc:docMkLst>
        <pc:docMk/>
      </pc:docMkLst>
      <pc:sldChg chg="modSp">
        <pc:chgData name="Veronica Jönsson" userId="S::veronica.jonsson@norrbotten.se::198d989f-1088-44f9-b63a-b885c4b32b4c" providerId="AD" clId="Web-{32A2EEC4-9249-4E7A-B218-F42667FA6994}" dt="2024-03-28T06:52:46.418" v="0" actId="1076"/>
        <pc:sldMkLst>
          <pc:docMk/>
          <pc:sldMk cId="3811765319" sldId="1955"/>
        </pc:sldMkLst>
        <pc:graphicFrameChg chg="mod">
          <ac:chgData name="Veronica Jönsson" userId="S::veronica.jonsson@norrbotten.se::198d989f-1088-44f9-b63a-b885c4b32b4c" providerId="AD" clId="Web-{32A2EEC4-9249-4E7A-B218-F42667FA6994}" dt="2024-03-28T06:52:46.418" v="0" actId="1076"/>
          <ac:graphicFrameMkLst>
            <pc:docMk/>
            <pc:sldMk cId="3811765319" sldId="1955"/>
            <ac:graphicFrameMk id="9" creationId="{F844FAFB-2A63-7E62-C5FA-005B9AF61F8F}"/>
          </ac:graphicFrameMkLst>
        </pc:graphicFrameChg>
      </pc:sldChg>
    </pc:docChg>
  </pc:docChgLst>
  <pc:docChgLst>
    <pc:chgData name="Yvonne Samuelsson" userId="S::yvonne.m.samuelsson@norrbotten.se::0a8455ca-58be-47e7-adf6-1ee9d7d29ee3" providerId="AD" clId="Web-{6842BD74-0257-AD91-A8A5-0F17153A04B3}"/>
    <pc:docChg chg="addSld delSld modSld">
      <pc:chgData name="Yvonne Samuelsson" userId="S::yvonne.m.samuelsson@norrbotten.se::0a8455ca-58be-47e7-adf6-1ee9d7d29ee3" providerId="AD" clId="Web-{6842BD74-0257-AD91-A8A5-0F17153A04B3}" dt="2024-04-26T14:20:11.482" v="27" actId="20577"/>
      <pc:docMkLst>
        <pc:docMk/>
      </pc:docMkLst>
      <pc:sldChg chg="addSp modSp add">
        <pc:chgData name="Yvonne Samuelsson" userId="S::yvonne.m.samuelsson@norrbotten.se::0a8455ca-58be-47e7-adf6-1ee9d7d29ee3" providerId="AD" clId="Web-{6842BD74-0257-AD91-A8A5-0F17153A04B3}" dt="2024-04-26T14:20:11.482" v="27" actId="20577"/>
        <pc:sldMkLst>
          <pc:docMk/>
          <pc:sldMk cId="366561890" sldId="1976"/>
        </pc:sldMkLst>
        <pc:spChg chg="mod">
          <ac:chgData name="Yvonne Samuelsson" userId="S::yvonne.m.samuelsson@norrbotten.se::0a8455ca-58be-47e7-adf6-1ee9d7d29ee3" providerId="AD" clId="Web-{6842BD74-0257-AD91-A8A5-0F17153A04B3}" dt="2024-04-26T14:20:11.482" v="27" actId="20577"/>
          <ac:spMkLst>
            <pc:docMk/>
            <pc:sldMk cId="366561890" sldId="1976"/>
            <ac:spMk id="2" creationId="{BD6CAA29-D123-D962-3761-C467C5D55B39}"/>
          </ac:spMkLst>
        </pc:spChg>
        <pc:spChg chg="mod">
          <ac:chgData name="Yvonne Samuelsson" userId="S::yvonne.m.samuelsson@norrbotten.se::0a8455ca-58be-47e7-adf6-1ee9d7d29ee3" providerId="AD" clId="Web-{6842BD74-0257-AD91-A8A5-0F17153A04B3}" dt="2024-04-26T14:17:17.352" v="8" actId="1076"/>
          <ac:spMkLst>
            <pc:docMk/>
            <pc:sldMk cId="366561890" sldId="1976"/>
            <ac:spMk id="5" creationId="{0E825AAF-3CAB-9EB0-EDC5-27DA63F367F1}"/>
          </ac:spMkLst>
        </pc:spChg>
        <pc:spChg chg="add">
          <ac:chgData name="Yvonne Samuelsson" userId="S::yvonne.m.samuelsson@norrbotten.se::0a8455ca-58be-47e7-adf6-1ee9d7d29ee3" providerId="AD" clId="Web-{6842BD74-0257-AD91-A8A5-0F17153A04B3}" dt="2024-04-26T14:17:08.993" v="7"/>
          <ac:spMkLst>
            <pc:docMk/>
            <pc:sldMk cId="366561890" sldId="1976"/>
            <ac:spMk id="10" creationId="{19D32F93-50AC-4C46-A5DB-291C60DDB7BD}"/>
          </ac:spMkLst>
        </pc:spChg>
        <pc:spChg chg="add">
          <ac:chgData name="Yvonne Samuelsson" userId="S::yvonne.m.samuelsson@norrbotten.se::0a8455ca-58be-47e7-adf6-1ee9d7d29ee3" providerId="AD" clId="Web-{6842BD74-0257-AD91-A8A5-0F17153A04B3}" dt="2024-04-26T14:17:08.993" v="7"/>
          <ac:spMkLst>
            <pc:docMk/>
            <pc:sldMk cId="366561890" sldId="1976"/>
            <ac:spMk id="12" creationId="{827DC2C4-B485-428A-BF4A-472D2967F47F}"/>
          </ac:spMkLst>
        </pc:spChg>
        <pc:spChg chg="add">
          <ac:chgData name="Yvonne Samuelsson" userId="S::yvonne.m.samuelsson@norrbotten.se::0a8455ca-58be-47e7-adf6-1ee9d7d29ee3" providerId="AD" clId="Web-{6842BD74-0257-AD91-A8A5-0F17153A04B3}" dt="2024-04-26T14:17:08.993" v="7"/>
          <ac:spMkLst>
            <pc:docMk/>
            <pc:sldMk cId="366561890" sldId="1976"/>
            <ac:spMk id="14" creationId="{EE04B5EB-F158-4507-90DD-BD23620C7CC9}"/>
          </ac:spMkLst>
        </pc:spChg>
        <pc:picChg chg="mod">
          <ac:chgData name="Yvonne Samuelsson" userId="S::yvonne.m.samuelsson@norrbotten.se::0a8455ca-58be-47e7-adf6-1ee9d7d29ee3" providerId="AD" clId="Web-{6842BD74-0257-AD91-A8A5-0F17153A04B3}" dt="2024-04-26T14:17:23.040" v="9" actId="1076"/>
          <ac:picMkLst>
            <pc:docMk/>
            <pc:sldMk cId="366561890" sldId="1976"/>
            <ac:picMk id="4" creationId="{04D366E5-2DD1-C0A1-A80D-664FABCAD139}"/>
          </ac:picMkLst>
        </pc:picChg>
      </pc:sldChg>
      <pc:sldChg chg="addSp modSp add del">
        <pc:chgData name="Yvonne Samuelsson" userId="S::yvonne.m.samuelsson@norrbotten.se::0a8455ca-58be-47e7-adf6-1ee9d7d29ee3" providerId="AD" clId="Web-{6842BD74-0257-AD91-A8A5-0F17153A04B3}" dt="2024-04-26T14:16:23.898" v="4"/>
        <pc:sldMkLst>
          <pc:docMk/>
          <pc:sldMk cId="4087860677" sldId="1976"/>
        </pc:sldMkLst>
        <pc:spChg chg="mod ord">
          <ac:chgData name="Yvonne Samuelsson" userId="S::yvonne.m.samuelsson@norrbotten.se::0a8455ca-58be-47e7-adf6-1ee9d7d29ee3" providerId="AD" clId="Web-{6842BD74-0257-AD91-A8A5-0F17153A04B3}" dt="2024-04-26T14:15:59.850" v="1"/>
          <ac:spMkLst>
            <pc:docMk/>
            <pc:sldMk cId="4087860677" sldId="1976"/>
            <ac:spMk id="2" creationId="{BD6CAA29-D123-D962-3761-C467C5D55B39}"/>
          </ac:spMkLst>
        </pc:spChg>
        <pc:spChg chg="add">
          <ac:chgData name="Yvonne Samuelsson" userId="S::yvonne.m.samuelsson@norrbotten.se::0a8455ca-58be-47e7-adf6-1ee9d7d29ee3" providerId="AD" clId="Web-{6842BD74-0257-AD91-A8A5-0F17153A04B3}" dt="2024-04-26T14:15:59.850" v="1"/>
          <ac:spMkLst>
            <pc:docMk/>
            <pc:sldMk cId="4087860677" sldId="1976"/>
            <ac:spMk id="10" creationId="{19D32F93-50AC-4C46-A5DB-291C60DDB7BD}"/>
          </ac:spMkLst>
        </pc:spChg>
        <pc:spChg chg="add">
          <ac:chgData name="Yvonne Samuelsson" userId="S::yvonne.m.samuelsson@norrbotten.se::0a8455ca-58be-47e7-adf6-1ee9d7d29ee3" providerId="AD" clId="Web-{6842BD74-0257-AD91-A8A5-0F17153A04B3}" dt="2024-04-26T14:15:59.850" v="1"/>
          <ac:spMkLst>
            <pc:docMk/>
            <pc:sldMk cId="4087860677" sldId="1976"/>
            <ac:spMk id="12" creationId="{827DC2C4-B485-428A-BF4A-472D2967F47F}"/>
          </ac:spMkLst>
        </pc:spChg>
        <pc:spChg chg="add">
          <ac:chgData name="Yvonne Samuelsson" userId="S::yvonne.m.samuelsson@norrbotten.se::0a8455ca-58be-47e7-adf6-1ee9d7d29ee3" providerId="AD" clId="Web-{6842BD74-0257-AD91-A8A5-0F17153A04B3}" dt="2024-04-26T14:15:59.850" v="1"/>
          <ac:spMkLst>
            <pc:docMk/>
            <pc:sldMk cId="4087860677" sldId="1976"/>
            <ac:spMk id="14" creationId="{EE04B5EB-F158-4507-90DD-BD23620C7CC9}"/>
          </ac:spMkLst>
        </pc:spChg>
        <pc:picChg chg="mod">
          <ac:chgData name="Yvonne Samuelsson" userId="S::yvonne.m.samuelsson@norrbotten.se::0a8455ca-58be-47e7-adf6-1ee9d7d29ee3" providerId="AD" clId="Web-{6842BD74-0257-AD91-A8A5-0F17153A04B3}" dt="2024-04-26T14:16:20.023" v="3" actId="14100"/>
          <ac:picMkLst>
            <pc:docMk/>
            <pc:sldMk cId="4087860677" sldId="1976"/>
            <ac:picMk id="4" creationId="{04D366E5-2DD1-C0A1-A80D-664FABCAD139}"/>
          </ac:picMkLst>
        </pc:picChg>
      </pc:sldChg>
      <pc:sldChg chg="add del">
        <pc:chgData name="Yvonne Samuelsson" userId="S::yvonne.m.samuelsson@norrbotten.se::0a8455ca-58be-47e7-adf6-1ee9d7d29ee3" providerId="AD" clId="Web-{6842BD74-0257-AD91-A8A5-0F17153A04B3}" dt="2024-04-26T14:19:10.262" v="20"/>
        <pc:sldMkLst>
          <pc:docMk/>
          <pc:sldMk cId="3903265808" sldId="1977"/>
        </pc:sldMkLst>
      </pc:sldChg>
    </pc:docChg>
  </pc:docChgLst>
  <pc:docChgLst>
    <pc:chgData name="Veronica Jönsson" userId="S::veronica.jonsson@norrbotten.se::198d989f-1088-44f9-b63a-b885c4b32b4c" providerId="AD" clId="Web-{12643B93-1830-2613-7A31-D31D5FEE9161}"/>
    <pc:docChg chg="modSld sldOrd">
      <pc:chgData name="Veronica Jönsson" userId="S::veronica.jonsson@norrbotten.se::198d989f-1088-44f9-b63a-b885c4b32b4c" providerId="AD" clId="Web-{12643B93-1830-2613-7A31-D31D5FEE9161}" dt="2024-04-09T09:28:11.709" v="681"/>
      <pc:docMkLst>
        <pc:docMk/>
      </pc:docMkLst>
      <pc:sldChg chg="modNotes">
        <pc:chgData name="Veronica Jönsson" userId="S::veronica.jonsson@norrbotten.se::198d989f-1088-44f9-b63a-b885c4b32b4c" providerId="AD" clId="Web-{12643B93-1830-2613-7A31-D31D5FEE9161}" dt="2024-04-09T08:54:44.562" v="148"/>
        <pc:sldMkLst>
          <pc:docMk/>
          <pc:sldMk cId="2925015654" sldId="273"/>
        </pc:sldMkLst>
      </pc:sldChg>
      <pc:sldChg chg="modSp">
        <pc:chgData name="Veronica Jönsson" userId="S::veronica.jonsson@norrbotten.se::198d989f-1088-44f9-b63a-b885c4b32b4c" providerId="AD" clId="Web-{12643B93-1830-2613-7A31-D31D5FEE9161}" dt="2024-04-09T08:53:19.516" v="113" actId="1076"/>
        <pc:sldMkLst>
          <pc:docMk/>
          <pc:sldMk cId="967928553" sldId="277"/>
        </pc:sldMkLst>
        <pc:spChg chg="mod">
          <ac:chgData name="Veronica Jönsson" userId="S::veronica.jonsson@norrbotten.se::198d989f-1088-44f9-b63a-b885c4b32b4c" providerId="AD" clId="Web-{12643B93-1830-2613-7A31-D31D5FEE9161}" dt="2024-04-09T08:53:19.516" v="113" actId="1076"/>
          <ac:spMkLst>
            <pc:docMk/>
            <pc:sldMk cId="967928553" sldId="277"/>
            <ac:spMk id="2" creationId="{00000000-0000-0000-0000-000000000000}"/>
          </ac:spMkLst>
        </pc:spChg>
      </pc:sldChg>
      <pc:sldChg chg="modSp modNotes">
        <pc:chgData name="Veronica Jönsson" userId="S::veronica.jonsson@norrbotten.se::198d989f-1088-44f9-b63a-b885c4b32b4c" providerId="AD" clId="Web-{12643B93-1830-2613-7A31-D31D5FEE9161}" dt="2024-04-09T09:28:11.709" v="681"/>
        <pc:sldMkLst>
          <pc:docMk/>
          <pc:sldMk cId="3484800521" sldId="288"/>
        </pc:sldMkLst>
        <pc:spChg chg="mod">
          <ac:chgData name="Veronica Jönsson" userId="S::veronica.jonsson@norrbotten.se::198d989f-1088-44f9-b63a-b885c4b32b4c" providerId="AD" clId="Web-{12643B93-1830-2613-7A31-D31D5FEE9161}" dt="2024-04-09T08:53:09.922" v="112" actId="20577"/>
          <ac:spMkLst>
            <pc:docMk/>
            <pc:sldMk cId="3484800521" sldId="288"/>
            <ac:spMk id="2" creationId="{F5C598A5-96C2-4FDC-965F-DA31B4B8BC15}"/>
          </ac:spMkLst>
        </pc:spChg>
        <pc:spChg chg="mod">
          <ac:chgData name="Veronica Jönsson" userId="S::veronica.jonsson@norrbotten.se::198d989f-1088-44f9-b63a-b885c4b32b4c" providerId="AD" clId="Web-{12643B93-1830-2613-7A31-D31D5FEE9161}" dt="2024-04-09T09:27:36.803" v="640" actId="20577"/>
          <ac:spMkLst>
            <pc:docMk/>
            <pc:sldMk cId="3484800521" sldId="288"/>
            <ac:spMk id="3" creationId="{4D92FC1F-564B-4CA2-A843-A546F26E9909}"/>
          </ac:spMkLst>
        </pc:spChg>
      </pc:sldChg>
      <pc:sldChg chg="delSp modSp modNotes">
        <pc:chgData name="Veronica Jönsson" userId="S::veronica.jonsson@norrbotten.se::198d989f-1088-44f9-b63a-b885c4b32b4c" providerId="AD" clId="Web-{12643B93-1830-2613-7A31-D31D5FEE9161}" dt="2024-04-09T08:47:44.283" v="67"/>
        <pc:sldMkLst>
          <pc:docMk/>
          <pc:sldMk cId="3811765319" sldId="1955"/>
        </pc:sldMkLst>
        <pc:spChg chg="del">
          <ac:chgData name="Veronica Jönsson" userId="S::veronica.jonsson@norrbotten.se::198d989f-1088-44f9-b63a-b885c4b32b4c" providerId="AD" clId="Web-{12643B93-1830-2613-7A31-D31D5FEE9161}" dt="2024-04-09T08:43:10.300" v="0"/>
          <ac:spMkLst>
            <pc:docMk/>
            <pc:sldMk cId="3811765319" sldId="1955"/>
            <ac:spMk id="51" creationId="{1062D8DD-2F18-8F15-2D65-F3FD862D2D4F}"/>
          </ac:spMkLst>
        </pc:spChg>
        <pc:graphicFrameChg chg="mod modGraphic">
          <ac:chgData name="Veronica Jönsson" userId="S::veronica.jonsson@norrbotten.se::198d989f-1088-44f9-b63a-b885c4b32b4c" providerId="AD" clId="Web-{12643B93-1830-2613-7A31-D31D5FEE9161}" dt="2024-04-09T08:47:03.439" v="66" actId="20577"/>
          <ac:graphicFrameMkLst>
            <pc:docMk/>
            <pc:sldMk cId="3811765319" sldId="1955"/>
            <ac:graphicFrameMk id="9" creationId="{F844FAFB-2A63-7E62-C5FA-005B9AF61F8F}"/>
          </ac:graphicFrameMkLst>
        </pc:graphicFrameChg>
      </pc:sldChg>
      <pc:sldChg chg="modNotes">
        <pc:chgData name="Veronica Jönsson" userId="S::veronica.jonsson@norrbotten.se::198d989f-1088-44f9-b63a-b885c4b32b4c" providerId="AD" clId="Web-{12643B93-1830-2613-7A31-D31D5FEE9161}" dt="2024-04-09T08:59:24.967" v="154"/>
        <pc:sldMkLst>
          <pc:docMk/>
          <pc:sldMk cId="302860274" sldId="1964"/>
        </pc:sldMkLst>
      </pc:sldChg>
      <pc:sldChg chg="modSp">
        <pc:chgData name="Veronica Jönsson" userId="S::veronica.jonsson@norrbotten.se::198d989f-1088-44f9-b63a-b885c4b32b4c" providerId="AD" clId="Web-{12643B93-1830-2613-7A31-D31D5FEE9161}" dt="2024-04-09T09:26:25.225" v="620" actId="20577"/>
        <pc:sldMkLst>
          <pc:docMk/>
          <pc:sldMk cId="1294639133" sldId="1967"/>
        </pc:sldMkLst>
        <pc:spChg chg="mod">
          <ac:chgData name="Veronica Jönsson" userId="S::veronica.jonsson@norrbotten.se::198d989f-1088-44f9-b63a-b885c4b32b4c" providerId="AD" clId="Web-{12643B93-1830-2613-7A31-D31D5FEE9161}" dt="2024-04-09T09:26:25.225" v="620" actId="20577"/>
          <ac:spMkLst>
            <pc:docMk/>
            <pc:sldMk cId="1294639133" sldId="1967"/>
            <ac:spMk id="20" creationId="{95723D34-B51A-9571-2E4B-48AE0FE7B3BE}"/>
          </ac:spMkLst>
        </pc:spChg>
      </pc:sldChg>
      <pc:sldChg chg="modNotes">
        <pc:chgData name="Veronica Jönsson" userId="S::veronica.jonsson@norrbotten.se::198d989f-1088-44f9-b63a-b885c4b32b4c" providerId="AD" clId="Web-{12643B93-1830-2613-7A31-D31D5FEE9161}" dt="2024-04-09T09:05:30.887" v="207"/>
        <pc:sldMkLst>
          <pc:docMk/>
          <pc:sldMk cId="1808226897" sldId="1970"/>
        </pc:sldMkLst>
      </pc:sldChg>
      <pc:sldChg chg="modSp ord modNotes">
        <pc:chgData name="Veronica Jönsson" userId="S::veronica.jonsson@norrbotten.se::198d989f-1088-44f9-b63a-b885c4b32b4c" providerId="AD" clId="Web-{12643B93-1830-2613-7A31-D31D5FEE9161}" dt="2024-04-09T09:23:17.835" v="533"/>
        <pc:sldMkLst>
          <pc:docMk/>
          <pc:sldMk cId="483123130" sldId="1971"/>
        </pc:sldMkLst>
        <pc:graphicFrameChg chg="mod modGraphic">
          <ac:chgData name="Veronica Jönsson" userId="S::veronica.jonsson@norrbotten.se::198d989f-1088-44f9-b63a-b885c4b32b4c" providerId="AD" clId="Web-{12643B93-1830-2613-7A31-D31D5FEE9161}" dt="2024-04-09T09:13:56.041" v="227"/>
          <ac:graphicFrameMkLst>
            <pc:docMk/>
            <pc:sldMk cId="483123130" sldId="1971"/>
            <ac:graphicFrameMk id="5" creationId="{11A5717D-49B7-EBF0-8679-1EB98B10A982}"/>
          </ac:graphicFrameMkLst>
        </pc:graphicFrameChg>
      </pc:sldChg>
    </pc:docChg>
  </pc:docChgLst>
  <pc:docChgLst>
    <pc:chgData name="Veronica Jönsson" userId="S::veronica.jonsson@norrbotten.se::198d989f-1088-44f9-b63a-b885c4b32b4c" providerId="AD" clId="Web-{E5552B61-3879-463E-9C2A-CF87AE4D96CB}"/>
    <pc:docChg chg="modSld">
      <pc:chgData name="Veronica Jönsson" userId="S::veronica.jonsson@norrbotten.se::198d989f-1088-44f9-b63a-b885c4b32b4c" providerId="AD" clId="Web-{E5552B61-3879-463E-9C2A-CF87AE4D96CB}" dt="2024-04-03T05:34:38.310" v="0"/>
      <pc:docMkLst>
        <pc:docMk/>
      </pc:docMkLst>
      <pc:sldChg chg="delSp">
        <pc:chgData name="Veronica Jönsson" userId="S::veronica.jonsson@norrbotten.se::198d989f-1088-44f9-b63a-b885c4b32b4c" providerId="AD" clId="Web-{E5552B61-3879-463E-9C2A-CF87AE4D96CB}" dt="2024-04-03T05:34:38.310" v="0"/>
        <pc:sldMkLst>
          <pc:docMk/>
          <pc:sldMk cId="1929985653" sldId="259"/>
        </pc:sldMkLst>
        <pc:spChg chg="del">
          <ac:chgData name="Veronica Jönsson" userId="S::veronica.jonsson@norrbotten.se::198d989f-1088-44f9-b63a-b885c4b32b4c" providerId="AD" clId="Web-{E5552B61-3879-463E-9C2A-CF87AE4D96CB}" dt="2024-04-03T05:34:38.310" v="0"/>
          <ac:spMkLst>
            <pc:docMk/>
            <pc:sldMk cId="1929985653" sldId="259"/>
            <ac:spMk id="3" creationId="{2307935F-6BF6-DFCD-105A-791AF721B529}"/>
          </ac:spMkLst>
        </pc:spChg>
      </pc:sldChg>
    </pc:docChg>
  </pc:docChgLst>
  <pc:docChgLst>
    <pc:chgData name="Veronica Jönsson" userId="S::veronica.jonsson@norrbotten.se::198d989f-1088-44f9-b63a-b885c4b32b4c" providerId="AD" clId="Web-{994614C0-71EC-A36B-42D3-2051D62FA62F}"/>
    <pc:docChg chg="modSld">
      <pc:chgData name="Veronica Jönsson" userId="S::veronica.jonsson@norrbotten.se::198d989f-1088-44f9-b63a-b885c4b32b4c" providerId="AD" clId="Web-{994614C0-71EC-A36B-42D3-2051D62FA62F}" dt="2024-04-04T09:01:04.375" v="1"/>
      <pc:docMkLst>
        <pc:docMk/>
      </pc:docMkLst>
      <pc:sldChg chg="modNotes">
        <pc:chgData name="Veronica Jönsson" userId="S::veronica.jonsson@norrbotten.se::198d989f-1088-44f9-b63a-b885c4b32b4c" providerId="AD" clId="Web-{994614C0-71EC-A36B-42D3-2051D62FA62F}" dt="2024-04-04T09:01:04.375" v="1"/>
        <pc:sldMkLst>
          <pc:docMk/>
          <pc:sldMk cId="890345374" sldId="256"/>
        </pc:sldMkLst>
      </pc:sldChg>
    </pc:docChg>
  </pc:docChgLst>
  <pc:docChgLst>
    <pc:chgData name="Veronica Jönsson" userId="S::veronica.jonsson@norrbotten.se::198d989f-1088-44f9-b63a-b885c4b32b4c" providerId="AD" clId="Web-{394BC040-0F3D-3F51-A5F0-18F718B08DE2}"/>
    <pc:docChg chg="modSld sldOrd">
      <pc:chgData name="Veronica Jönsson" userId="S::veronica.jonsson@norrbotten.se::198d989f-1088-44f9-b63a-b885c4b32b4c" providerId="AD" clId="Web-{394BC040-0F3D-3F51-A5F0-18F718B08DE2}" dt="2024-04-29T09:07:42.802" v="892"/>
      <pc:docMkLst>
        <pc:docMk/>
      </pc:docMkLst>
      <pc:sldChg chg="ord modNotes">
        <pc:chgData name="Veronica Jönsson" userId="S::veronica.jonsson@norrbotten.se::198d989f-1088-44f9-b63a-b885c4b32b4c" providerId="AD" clId="Web-{394BC040-0F3D-3F51-A5F0-18F718B08DE2}" dt="2024-04-29T09:07:42.802" v="892"/>
        <pc:sldMkLst>
          <pc:docMk/>
          <pc:sldMk cId="890345374" sldId="256"/>
        </pc:sldMkLst>
      </pc:sldChg>
      <pc:sldChg chg="ord">
        <pc:chgData name="Veronica Jönsson" userId="S::veronica.jonsson@norrbotten.se::198d989f-1088-44f9-b63a-b885c4b32b4c" providerId="AD" clId="Web-{394BC040-0F3D-3F51-A5F0-18F718B08DE2}" dt="2024-04-29T07:40:30.842" v="2"/>
        <pc:sldMkLst>
          <pc:docMk/>
          <pc:sldMk cId="1330886083" sldId="257"/>
        </pc:sldMkLst>
      </pc:sldChg>
      <pc:sldChg chg="addSp delSp modSp ord modNotes">
        <pc:chgData name="Veronica Jönsson" userId="S::veronica.jonsson@norrbotten.se::198d989f-1088-44f9-b63a-b885c4b32b4c" providerId="AD" clId="Web-{394BC040-0F3D-3F51-A5F0-18F718B08DE2}" dt="2024-04-29T08:47:34.561" v="826"/>
        <pc:sldMkLst>
          <pc:docMk/>
          <pc:sldMk cId="1189720273" sldId="258"/>
        </pc:sldMkLst>
        <pc:spChg chg="mod">
          <ac:chgData name="Veronica Jönsson" userId="S::veronica.jonsson@norrbotten.se::198d989f-1088-44f9-b63a-b885c4b32b4c" providerId="AD" clId="Web-{394BC040-0F3D-3F51-A5F0-18F718B08DE2}" dt="2024-04-29T08:02:32.073" v="227" actId="14100"/>
          <ac:spMkLst>
            <pc:docMk/>
            <pc:sldMk cId="1189720273" sldId="258"/>
            <ac:spMk id="2" creationId="{184A6BF2-E98D-7668-38C3-D2DAD2C52099}"/>
          </ac:spMkLst>
        </pc:spChg>
        <pc:spChg chg="add del">
          <ac:chgData name="Veronica Jönsson" userId="S::veronica.jonsson@norrbotten.se::198d989f-1088-44f9-b63a-b885c4b32b4c" providerId="AD" clId="Web-{394BC040-0F3D-3F51-A5F0-18F718B08DE2}" dt="2024-04-29T08:04:32.529" v="234"/>
          <ac:spMkLst>
            <pc:docMk/>
            <pc:sldMk cId="1189720273" sldId="258"/>
            <ac:spMk id="3" creationId="{0A0A4BD5-FD11-98D3-633E-2820CF688544}"/>
          </ac:spMkLst>
        </pc:spChg>
        <pc:spChg chg="add del">
          <ac:chgData name="Veronica Jönsson" userId="S::veronica.jonsson@norrbotten.se::198d989f-1088-44f9-b63a-b885c4b32b4c" providerId="AD" clId="Web-{394BC040-0F3D-3F51-A5F0-18F718B08DE2}" dt="2024-04-29T08:04:44.670" v="236"/>
          <ac:spMkLst>
            <pc:docMk/>
            <pc:sldMk cId="1189720273" sldId="258"/>
            <ac:spMk id="4" creationId="{D40CBDE9-CB71-98C2-F11F-DE622C88DC9A}"/>
          </ac:spMkLst>
        </pc:spChg>
        <pc:spChg chg="mod">
          <ac:chgData name="Veronica Jönsson" userId="S::veronica.jonsson@norrbotten.se::198d989f-1088-44f9-b63a-b885c4b32b4c" providerId="AD" clId="Web-{394BC040-0F3D-3F51-A5F0-18F718B08DE2}" dt="2024-04-29T08:13:22.852" v="305" actId="20577"/>
          <ac:spMkLst>
            <pc:docMk/>
            <pc:sldMk cId="1189720273" sldId="258"/>
            <ac:spMk id="22" creationId="{F5EA4C19-3724-B7A6-A595-C6D9D8BAB5FC}"/>
          </ac:spMkLst>
        </pc:spChg>
      </pc:sldChg>
      <pc:sldChg chg="modNotes">
        <pc:chgData name="Veronica Jönsson" userId="S::veronica.jonsson@norrbotten.se::198d989f-1088-44f9-b63a-b885c4b32b4c" providerId="AD" clId="Web-{394BC040-0F3D-3F51-A5F0-18F718B08DE2}" dt="2024-04-29T09:02:17.624" v="879"/>
        <pc:sldMkLst>
          <pc:docMk/>
          <pc:sldMk cId="1808226897" sldId="1970"/>
        </pc:sldMkLst>
      </pc:sldChg>
      <pc:sldChg chg="addSp modSp ord modNotes">
        <pc:chgData name="Veronica Jönsson" userId="S::veronica.jonsson@norrbotten.se::198d989f-1088-44f9-b63a-b885c4b32b4c" providerId="AD" clId="Web-{394BC040-0F3D-3F51-A5F0-18F718B08DE2}" dt="2024-04-29T08:45:21.324" v="812"/>
        <pc:sldMkLst>
          <pc:docMk/>
          <pc:sldMk cId="1619588730" sldId="1974"/>
        </pc:sldMkLst>
        <pc:spChg chg="mod">
          <ac:chgData name="Veronica Jönsson" userId="S::veronica.jonsson@norrbotten.se::198d989f-1088-44f9-b63a-b885c4b32b4c" providerId="AD" clId="Web-{394BC040-0F3D-3F51-A5F0-18F718B08DE2}" dt="2024-04-29T08:39:28.287" v="733" actId="20577"/>
          <ac:spMkLst>
            <pc:docMk/>
            <pc:sldMk cId="1619588730" sldId="1974"/>
            <ac:spMk id="2" creationId="{530FB0A4-C579-F415-E6F6-D3AFAEFED171}"/>
          </ac:spMkLst>
        </pc:spChg>
        <pc:spChg chg="mod">
          <ac:chgData name="Veronica Jönsson" userId="S::veronica.jonsson@norrbotten.se::198d989f-1088-44f9-b63a-b885c4b32b4c" providerId="AD" clId="Web-{394BC040-0F3D-3F51-A5F0-18F718B08DE2}" dt="2024-04-29T08:43:35.979" v="790" actId="20577"/>
          <ac:spMkLst>
            <pc:docMk/>
            <pc:sldMk cId="1619588730" sldId="1974"/>
            <ac:spMk id="3" creationId="{FD8B19CC-3BFC-D47F-2DEF-F4636A5E6051}"/>
          </ac:spMkLst>
        </pc:spChg>
        <pc:spChg chg="add mod">
          <ac:chgData name="Veronica Jönsson" userId="S::veronica.jonsson@norrbotten.se::198d989f-1088-44f9-b63a-b885c4b32b4c" providerId="AD" clId="Web-{394BC040-0F3D-3F51-A5F0-18F718B08DE2}" dt="2024-04-29T08:44:42.433" v="805" actId="1076"/>
          <ac:spMkLst>
            <pc:docMk/>
            <pc:sldMk cId="1619588730" sldId="1974"/>
            <ac:spMk id="4" creationId="{4F011300-72FB-61AF-6204-DD147050E2CD}"/>
          </ac:spMkLst>
        </pc:spChg>
      </pc:sldChg>
      <pc:sldChg chg="modSp modNotes">
        <pc:chgData name="Veronica Jönsson" userId="S::veronica.jonsson@norrbotten.se::198d989f-1088-44f9-b63a-b885c4b32b4c" providerId="AD" clId="Web-{394BC040-0F3D-3F51-A5F0-18F718B08DE2}" dt="2024-04-29T08:50:19.579" v="867"/>
        <pc:sldMkLst>
          <pc:docMk/>
          <pc:sldMk cId="366561890" sldId="1976"/>
        </pc:sldMkLst>
        <pc:spChg chg="mod">
          <ac:chgData name="Veronica Jönsson" userId="S::veronica.jonsson@norrbotten.se::198d989f-1088-44f9-b63a-b885c4b32b4c" providerId="AD" clId="Web-{394BC040-0F3D-3F51-A5F0-18F718B08DE2}" dt="2024-04-29T08:45:45.871" v="825" actId="20577"/>
          <ac:spMkLst>
            <pc:docMk/>
            <pc:sldMk cId="366561890" sldId="1976"/>
            <ac:spMk id="2" creationId="{BD6CAA29-D123-D962-3761-C467C5D55B39}"/>
          </ac:spMkLst>
        </pc:spChg>
      </pc:sldChg>
    </pc:docChg>
  </pc:docChgLst>
  <pc:docChgLst>
    <pc:chgData name="Veronica Jönsson" userId="S::veronica.jonsson@norrbotten.se::198d989f-1088-44f9-b63a-b885c4b32b4c" providerId="AD" clId="Web-{7108367F-E6FB-21FA-91F0-D3D2D384C641}"/>
    <pc:docChg chg="modSld">
      <pc:chgData name="Veronica Jönsson" userId="S::veronica.jonsson@norrbotten.se::198d989f-1088-44f9-b63a-b885c4b32b4c" providerId="AD" clId="Web-{7108367F-E6FB-21FA-91F0-D3D2D384C641}" dt="2024-04-11T05:58:15.276" v="10" actId="1076"/>
      <pc:docMkLst>
        <pc:docMk/>
      </pc:docMkLst>
      <pc:sldChg chg="modNotes">
        <pc:chgData name="Veronica Jönsson" userId="S::veronica.jonsson@norrbotten.se::198d989f-1088-44f9-b63a-b885c4b32b4c" providerId="AD" clId="Web-{7108367F-E6FB-21FA-91F0-D3D2D384C641}" dt="2024-04-11T05:57:01.183" v="7"/>
        <pc:sldMkLst>
          <pc:docMk/>
          <pc:sldMk cId="1294639133" sldId="1967"/>
        </pc:sldMkLst>
      </pc:sldChg>
      <pc:sldChg chg="modSp">
        <pc:chgData name="Veronica Jönsson" userId="S::veronica.jonsson@norrbotten.se::198d989f-1088-44f9-b63a-b885c4b32b4c" providerId="AD" clId="Web-{7108367F-E6FB-21FA-91F0-D3D2D384C641}" dt="2024-04-11T05:58:15.276" v="10" actId="1076"/>
        <pc:sldMkLst>
          <pc:docMk/>
          <pc:sldMk cId="483123130" sldId="1971"/>
        </pc:sldMkLst>
        <pc:spChg chg="mod">
          <ac:chgData name="Veronica Jönsson" userId="S::veronica.jonsson@norrbotten.se::198d989f-1088-44f9-b63a-b885c4b32b4c" providerId="AD" clId="Web-{7108367F-E6FB-21FA-91F0-D3D2D384C641}" dt="2024-04-11T05:58:15.276" v="10" actId="1076"/>
          <ac:spMkLst>
            <pc:docMk/>
            <pc:sldMk cId="483123130" sldId="1971"/>
            <ac:spMk id="2" creationId="{8398D441-9CCB-92AE-DB29-9736BC2AF00B}"/>
          </ac:spMkLst>
        </pc:spChg>
      </pc:sldChg>
    </pc:docChg>
  </pc:docChgLst>
  <pc:docChgLst>
    <pc:chgData name="Yvonne Samuelsson" userId="S::yvonne.m.samuelsson@norrbotten.se::0a8455ca-58be-47e7-adf6-1ee9d7d29ee3" providerId="AD" clId="Web-{B20B7F13-3AB8-AAD8-D656-7D5920E322ED}"/>
    <pc:docChg chg="modSld">
      <pc:chgData name="Yvonne Samuelsson" userId="S::yvonne.m.samuelsson@norrbotten.se::0a8455ca-58be-47e7-adf6-1ee9d7d29ee3" providerId="AD" clId="Web-{B20B7F13-3AB8-AAD8-D656-7D5920E322ED}" dt="2024-04-08T14:07:52.845" v="349"/>
      <pc:docMkLst>
        <pc:docMk/>
      </pc:docMkLst>
      <pc:sldChg chg="modNotes">
        <pc:chgData name="Yvonne Samuelsson" userId="S::yvonne.m.samuelsson@norrbotten.se::0a8455ca-58be-47e7-adf6-1ee9d7d29ee3" providerId="AD" clId="Web-{B20B7F13-3AB8-AAD8-D656-7D5920E322ED}" dt="2024-04-08T12:27:46.737" v="49"/>
        <pc:sldMkLst>
          <pc:docMk/>
          <pc:sldMk cId="1235522525" sldId="272"/>
        </pc:sldMkLst>
      </pc:sldChg>
      <pc:sldChg chg="modSp modNotes">
        <pc:chgData name="Yvonne Samuelsson" userId="S::yvonne.m.samuelsson@norrbotten.se::0a8455ca-58be-47e7-adf6-1ee9d7d29ee3" providerId="AD" clId="Web-{B20B7F13-3AB8-AAD8-D656-7D5920E322ED}" dt="2024-04-08T13:55:54.453" v="155" actId="14100"/>
        <pc:sldMkLst>
          <pc:docMk/>
          <pc:sldMk cId="3198766809" sldId="279"/>
        </pc:sldMkLst>
        <pc:spChg chg="mod">
          <ac:chgData name="Yvonne Samuelsson" userId="S::yvonne.m.samuelsson@norrbotten.se::0a8455ca-58be-47e7-adf6-1ee9d7d29ee3" providerId="AD" clId="Web-{B20B7F13-3AB8-AAD8-D656-7D5920E322ED}" dt="2024-04-08T13:55:54.453" v="155" actId="14100"/>
          <ac:spMkLst>
            <pc:docMk/>
            <pc:sldMk cId="3198766809" sldId="279"/>
            <ac:spMk id="80" creationId="{690B38F0-F04A-3921-0F90-8160EE2F9F6C}"/>
          </ac:spMkLst>
        </pc:spChg>
        <pc:picChg chg="mod">
          <ac:chgData name="Yvonne Samuelsson" userId="S::yvonne.m.samuelsson@norrbotten.se::0a8455ca-58be-47e7-adf6-1ee9d7d29ee3" providerId="AD" clId="Web-{B20B7F13-3AB8-AAD8-D656-7D5920E322ED}" dt="2024-04-08T13:53:48.813" v="117" actId="1076"/>
          <ac:picMkLst>
            <pc:docMk/>
            <pc:sldMk cId="3198766809" sldId="279"/>
            <ac:picMk id="5" creationId="{9AC963EE-1BE7-7B7D-FF48-39E7D364CA77}"/>
          </ac:picMkLst>
        </pc:picChg>
      </pc:sldChg>
      <pc:sldChg chg="modNotes">
        <pc:chgData name="Yvonne Samuelsson" userId="S::yvonne.m.samuelsson@norrbotten.se::0a8455ca-58be-47e7-adf6-1ee9d7d29ee3" providerId="AD" clId="Web-{B20B7F13-3AB8-AAD8-D656-7D5920E322ED}" dt="2024-04-08T13:59:23.579" v="308"/>
        <pc:sldMkLst>
          <pc:docMk/>
          <pc:sldMk cId="41796715" sldId="283"/>
        </pc:sldMkLst>
      </pc:sldChg>
      <pc:sldChg chg="modNotes">
        <pc:chgData name="Yvonne Samuelsson" userId="S::yvonne.m.samuelsson@norrbotten.se::0a8455ca-58be-47e7-adf6-1ee9d7d29ee3" providerId="AD" clId="Web-{B20B7F13-3AB8-AAD8-D656-7D5920E322ED}" dt="2024-04-08T14:07:52.845" v="349"/>
        <pc:sldMkLst>
          <pc:docMk/>
          <pc:sldMk cId="2253591383" sldId="1951"/>
        </pc:sldMkLst>
      </pc:sldChg>
      <pc:sldChg chg="modNotes">
        <pc:chgData name="Yvonne Samuelsson" userId="S::yvonne.m.samuelsson@norrbotten.se::0a8455ca-58be-47e7-adf6-1ee9d7d29ee3" providerId="AD" clId="Web-{B20B7F13-3AB8-AAD8-D656-7D5920E322ED}" dt="2024-04-08T14:01:13.360" v="317"/>
        <pc:sldMkLst>
          <pc:docMk/>
          <pc:sldMk cId="182793963" sldId="1952"/>
        </pc:sldMkLst>
      </pc:sldChg>
      <pc:sldChg chg="modNotes">
        <pc:chgData name="Yvonne Samuelsson" userId="S::yvonne.m.samuelsson@norrbotten.se::0a8455ca-58be-47e7-adf6-1ee9d7d29ee3" providerId="AD" clId="Web-{B20B7F13-3AB8-AAD8-D656-7D5920E322ED}" dt="2024-04-08T14:05:08.094" v="331"/>
        <pc:sldMkLst>
          <pc:docMk/>
          <pc:sldMk cId="4171399756" sldId="1954"/>
        </pc:sldMkLst>
      </pc:sldChg>
      <pc:sldChg chg="modNotes">
        <pc:chgData name="Yvonne Samuelsson" userId="S::yvonne.m.samuelsson@norrbotten.se::0a8455ca-58be-47e7-adf6-1ee9d7d29ee3" providerId="AD" clId="Web-{B20B7F13-3AB8-AAD8-D656-7D5920E322ED}" dt="2024-04-08T13:47:51.422" v="77"/>
        <pc:sldMkLst>
          <pc:docMk/>
          <pc:sldMk cId="3811765319" sldId="1955"/>
        </pc:sldMkLst>
      </pc:sldChg>
      <pc:sldChg chg="modNotes">
        <pc:chgData name="Yvonne Samuelsson" userId="S::yvonne.m.samuelsson@norrbotten.se::0a8455ca-58be-47e7-adf6-1ee9d7d29ee3" providerId="AD" clId="Web-{B20B7F13-3AB8-AAD8-D656-7D5920E322ED}" dt="2024-04-08T14:01:31.094" v="318"/>
        <pc:sldMkLst>
          <pc:docMk/>
          <pc:sldMk cId="1680875348" sldId="1960"/>
        </pc:sldMkLst>
      </pc:sldChg>
      <pc:sldChg chg="modNotes">
        <pc:chgData name="Yvonne Samuelsson" userId="S::yvonne.m.samuelsson@norrbotten.se::0a8455ca-58be-47e7-adf6-1ee9d7d29ee3" providerId="AD" clId="Web-{B20B7F13-3AB8-AAD8-D656-7D5920E322ED}" dt="2024-04-08T13:59:53.235" v="312"/>
        <pc:sldMkLst>
          <pc:docMk/>
          <pc:sldMk cId="3891959852" sldId="1963"/>
        </pc:sldMkLst>
      </pc:sldChg>
      <pc:sldChg chg="modSp modNotes">
        <pc:chgData name="Yvonne Samuelsson" userId="S::yvonne.m.samuelsson@norrbotten.se::0a8455ca-58be-47e7-adf6-1ee9d7d29ee3" providerId="AD" clId="Web-{B20B7F13-3AB8-AAD8-D656-7D5920E322ED}" dt="2024-04-08T13:51:09.719" v="88"/>
        <pc:sldMkLst>
          <pc:docMk/>
          <pc:sldMk cId="2039994140" sldId="1965"/>
        </pc:sldMkLst>
        <pc:spChg chg="mod">
          <ac:chgData name="Yvonne Samuelsson" userId="S::yvonne.m.samuelsson@norrbotten.se::0a8455ca-58be-47e7-adf6-1ee9d7d29ee3" providerId="AD" clId="Web-{B20B7F13-3AB8-AAD8-D656-7D5920E322ED}" dt="2024-04-08T12:25:31.425" v="0" actId="1076"/>
          <ac:spMkLst>
            <pc:docMk/>
            <pc:sldMk cId="2039994140" sldId="1965"/>
            <ac:spMk id="2" creationId="{00000000-0000-0000-0000-000000000000}"/>
          </ac:spMkLst>
        </pc:spChg>
      </pc:sldChg>
    </pc:docChg>
  </pc:docChgLst>
  <pc:docChgLst>
    <pc:chgData name="Veronica Jönsson" userId="S::veronica.jonsson@norrbotten.se::198d989f-1088-44f9-b63a-b885c4b32b4c" providerId="AD" clId="Web-{C0051838-A61F-C572-6E36-6B6BEDE1B744}"/>
    <pc:docChg chg="modSld">
      <pc:chgData name="Veronica Jönsson" userId="S::veronica.jonsson@norrbotten.se::198d989f-1088-44f9-b63a-b885c4b32b4c" providerId="AD" clId="Web-{C0051838-A61F-C572-6E36-6B6BEDE1B744}" dt="2024-04-10T13:07:32.558" v="245"/>
      <pc:docMkLst>
        <pc:docMk/>
      </pc:docMkLst>
      <pc:sldChg chg="modNotes">
        <pc:chgData name="Veronica Jönsson" userId="S::veronica.jonsson@norrbotten.se::198d989f-1088-44f9-b63a-b885c4b32b4c" providerId="AD" clId="Web-{C0051838-A61F-C572-6E36-6B6BEDE1B744}" dt="2024-04-10T13:07:32.558" v="245"/>
        <pc:sldMkLst>
          <pc:docMk/>
          <pc:sldMk cId="1294639133" sldId="1967"/>
        </pc:sldMkLst>
      </pc:sldChg>
      <pc:sldChg chg="modNotes">
        <pc:chgData name="Veronica Jönsson" userId="S::veronica.jonsson@norrbotten.se::198d989f-1088-44f9-b63a-b885c4b32b4c" providerId="AD" clId="Web-{C0051838-A61F-C572-6E36-6B6BEDE1B744}" dt="2024-04-10T13:06:37.542" v="203"/>
        <pc:sldMkLst>
          <pc:docMk/>
          <pc:sldMk cId="1808226897" sldId="1970"/>
        </pc:sldMkLst>
      </pc:sldChg>
      <pc:sldChg chg="modSp modNotes">
        <pc:chgData name="Veronica Jönsson" userId="S::veronica.jonsson@norrbotten.se::198d989f-1088-44f9-b63a-b885c4b32b4c" providerId="AD" clId="Web-{C0051838-A61F-C572-6E36-6B6BEDE1B744}" dt="2024-04-10T13:03:59.388" v="11"/>
        <pc:sldMkLst>
          <pc:docMk/>
          <pc:sldMk cId="483123130" sldId="1971"/>
        </pc:sldMkLst>
        <pc:spChg chg="mod">
          <ac:chgData name="Veronica Jönsson" userId="S::veronica.jonsson@norrbotten.se::198d989f-1088-44f9-b63a-b885c4b32b4c" providerId="AD" clId="Web-{C0051838-A61F-C572-6E36-6B6BEDE1B744}" dt="2024-04-10T13:03:49.669" v="8" actId="20577"/>
          <ac:spMkLst>
            <pc:docMk/>
            <pc:sldMk cId="483123130" sldId="1971"/>
            <ac:spMk id="2" creationId="{8398D441-9CCB-92AE-DB29-9736BC2AF00B}"/>
          </ac:spMkLst>
        </pc:spChg>
      </pc:sldChg>
    </pc:docChg>
  </pc:docChgLst>
  <pc:docChgLst>
    <pc:chgData name="Yvonne Samuelsson" userId="S::yvonne.m.samuelsson@norrbotten.se::0a8455ca-58be-47e7-adf6-1ee9d7d29ee3" providerId="AD" clId="Web-{7DFC3AEC-ED9E-5C4E-728C-58C10682BEE4}"/>
    <pc:docChg chg="modSld">
      <pc:chgData name="Yvonne Samuelsson" userId="S::yvonne.m.samuelsson@norrbotten.se::0a8455ca-58be-47e7-adf6-1ee9d7d29ee3" providerId="AD" clId="Web-{7DFC3AEC-ED9E-5C4E-728C-58C10682BEE4}" dt="2024-04-09T08:26:16.409" v="118" actId="20577"/>
      <pc:docMkLst>
        <pc:docMk/>
      </pc:docMkLst>
      <pc:sldChg chg="modSp">
        <pc:chgData name="Yvonne Samuelsson" userId="S::yvonne.m.samuelsson@norrbotten.se::0a8455ca-58be-47e7-adf6-1ee9d7d29ee3" providerId="AD" clId="Web-{7DFC3AEC-ED9E-5C4E-728C-58C10682BEE4}" dt="2024-04-09T08:26:16.409" v="118" actId="20577"/>
        <pc:sldMkLst>
          <pc:docMk/>
          <pc:sldMk cId="1500264302" sldId="269"/>
        </pc:sldMkLst>
        <pc:spChg chg="mod">
          <ac:chgData name="Yvonne Samuelsson" userId="S::yvonne.m.samuelsson@norrbotten.se::0a8455ca-58be-47e7-adf6-1ee9d7d29ee3" providerId="AD" clId="Web-{7DFC3AEC-ED9E-5C4E-728C-58C10682BEE4}" dt="2024-04-09T08:26:16.409" v="118" actId="20577"/>
          <ac:spMkLst>
            <pc:docMk/>
            <pc:sldMk cId="1500264302" sldId="269"/>
            <ac:spMk id="2" creationId="{00000000-0000-0000-0000-000000000000}"/>
          </ac:spMkLst>
        </pc:spChg>
      </pc:sldChg>
      <pc:sldChg chg="modSp">
        <pc:chgData name="Yvonne Samuelsson" userId="S::yvonne.m.samuelsson@norrbotten.se::0a8455ca-58be-47e7-adf6-1ee9d7d29ee3" providerId="AD" clId="Web-{7DFC3AEC-ED9E-5C4E-728C-58C10682BEE4}" dt="2024-04-09T08:10:18.578" v="43" actId="1076"/>
        <pc:sldMkLst>
          <pc:docMk/>
          <pc:sldMk cId="2925015654" sldId="273"/>
        </pc:sldMkLst>
        <pc:graphicFrameChg chg="mod modGraphic">
          <ac:chgData name="Yvonne Samuelsson" userId="S::yvonne.m.samuelsson@norrbotten.se::0a8455ca-58be-47e7-adf6-1ee9d7d29ee3" providerId="AD" clId="Web-{7DFC3AEC-ED9E-5C4E-728C-58C10682BEE4}" dt="2024-04-09T08:10:18.578" v="43" actId="1076"/>
          <ac:graphicFrameMkLst>
            <pc:docMk/>
            <pc:sldMk cId="2925015654" sldId="273"/>
            <ac:graphicFrameMk id="17" creationId="{1CD5ABEF-1DD6-6838-5EFA-C1083D474570}"/>
          </ac:graphicFrameMkLst>
        </pc:graphicFrameChg>
      </pc:sldChg>
      <pc:sldChg chg="modSp">
        <pc:chgData name="Yvonne Samuelsson" userId="S::yvonne.m.samuelsson@norrbotten.se::0a8455ca-58be-47e7-adf6-1ee9d7d29ee3" providerId="AD" clId="Web-{7DFC3AEC-ED9E-5C4E-728C-58C10682BEE4}" dt="2024-04-09T08:20:35.211" v="70" actId="1076"/>
        <pc:sldMkLst>
          <pc:docMk/>
          <pc:sldMk cId="967928553" sldId="277"/>
        </pc:sldMkLst>
        <pc:spChg chg="mod">
          <ac:chgData name="Yvonne Samuelsson" userId="S::yvonne.m.samuelsson@norrbotten.se::0a8455ca-58be-47e7-adf6-1ee9d7d29ee3" providerId="AD" clId="Web-{7DFC3AEC-ED9E-5C4E-728C-58C10682BEE4}" dt="2024-04-09T08:20:35.211" v="70" actId="1076"/>
          <ac:spMkLst>
            <pc:docMk/>
            <pc:sldMk cId="967928553" sldId="277"/>
            <ac:spMk id="2" creationId="{00000000-0000-0000-0000-000000000000}"/>
          </ac:spMkLst>
        </pc:spChg>
      </pc:sldChg>
      <pc:sldChg chg="modSp">
        <pc:chgData name="Yvonne Samuelsson" userId="S::yvonne.m.samuelsson@norrbotten.se::0a8455ca-58be-47e7-adf6-1ee9d7d29ee3" providerId="AD" clId="Web-{7DFC3AEC-ED9E-5C4E-728C-58C10682BEE4}" dt="2024-04-09T08:11:44.796" v="49" actId="20577"/>
        <pc:sldMkLst>
          <pc:docMk/>
          <pc:sldMk cId="3198766809" sldId="279"/>
        </pc:sldMkLst>
        <pc:spChg chg="mod">
          <ac:chgData name="Yvonne Samuelsson" userId="S::yvonne.m.samuelsson@norrbotten.se::0a8455ca-58be-47e7-adf6-1ee9d7d29ee3" providerId="AD" clId="Web-{7DFC3AEC-ED9E-5C4E-728C-58C10682BEE4}" dt="2024-04-09T08:11:44.796" v="49" actId="20577"/>
          <ac:spMkLst>
            <pc:docMk/>
            <pc:sldMk cId="3198766809" sldId="279"/>
            <ac:spMk id="80" creationId="{690B38F0-F04A-3921-0F90-8160EE2F9F6C}"/>
          </ac:spMkLst>
        </pc:spChg>
      </pc:sldChg>
      <pc:sldChg chg="modNotes">
        <pc:chgData name="Yvonne Samuelsson" userId="S::yvonne.m.samuelsson@norrbotten.se::0a8455ca-58be-47e7-adf6-1ee9d7d29ee3" providerId="AD" clId="Web-{7DFC3AEC-ED9E-5C4E-728C-58C10682BEE4}" dt="2024-04-09T08:18:12.181" v="53"/>
        <pc:sldMkLst>
          <pc:docMk/>
          <pc:sldMk cId="4171399756" sldId="1954"/>
        </pc:sldMkLst>
      </pc:sldChg>
      <pc:sldChg chg="modNotes">
        <pc:chgData name="Yvonne Samuelsson" userId="S::yvonne.m.samuelsson@norrbotten.se::0a8455ca-58be-47e7-adf6-1ee9d7d29ee3" providerId="AD" clId="Web-{7DFC3AEC-ED9E-5C4E-728C-58C10682BEE4}" dt="2024-04-09T08:08:36.033" v="36"/>
        <pc:sldMkLst>
          <pc:docMk/>
          <pc:sldMk cId="3811765319" sldId="1955"/>
        </pc:sldMkLst>
      </pc:sldChg>
    </pc:docChg>
  </pc:docChgLst>
  <pc:docChgLst>
    <pc:chgData name="Veronica Jönsson" userId="S::veronica.jonsson@norrbotten.se::198d989f-1088-44f9-b63a-b885c4b32b4c" providerId="AD" clId="Web-{140DC99B-68C7-0DB0-D731-A31CE5DCF91F}"/>
    <pc:docChg chg="addSld delSld modSld">
      <pc:chgData name="Veronica Jönsson" userId="S::veronica.jonsson@norrbotten.se::198d989f-1088-44f9-b63a-b885c4b32b4c" providerId="AD" clId="Web-{140DC99B-68C7-0DB0-D731-A31CE5DCF91F}" dt="2024-04-05T07:40:35.554" v="15"/>
      <pc:docMkLst>
        <pc:docMk/>
      </pc:docMkLst>
      <pc:sldChg chg="del">
        <pc:chgData name="Veronica Jönsson" userId="S::veronica.jonsson@norrbotten.se::198d989f-1088-44f9-b63a-b885c4b32b4c" providerId="AD" clId="Web-{140DC99B-68C7-0DB0-D731-A31CE5DCF91F}" dt="2024-04-05T07:38:47.601" v="3"/>
        <pc:sldMkLst>
          <pc:docMk/>
          <pc:sldMk cId="4228069878" sldId="1968"/>
        </pc:sldMkLst>
      </pc:sldChg>
      <pc:sldChg chg="del">
        <pc:chgData name="Veronica Jönsson" userId="S::veronica.jonsson@norrbotten.se::198d989f-1088-44f9-b63a-b885c4b32b4c" providerId="AD" clId="Web-{140DC99B-68C7-0DB0-D731-A31CE5DCF91F}" dt="2024-04-05T07:38:43.726" v="2"/>
        <pc:sldMkLst>
          <pc:docMk/>
          <pc:sldMk cId="1196587618" sldId="1969"/>
        </pc:sldMkLst>
      </pc:sldChg>
      <pc:sldChg chg="modSp add modTransition">
        <pc:chgData name="Veronica Jönsson" userId="S::veronica.jonsson@norrbotten.se::198d989f-1088-44f9-b63a-b885c4b32b4c" providerId="AD" clId="Web-{140DC99B-68C7-0DB0-D731-A31CE5DCF91F}" dt="2024-04-05T07:40:31.288" v="14"/>
        <pc:sldMkLst>
          <pc:docMk/>
          <pc:sldMk cId="1808226897" sldId="1970"/>
        </pc:sldMkLst>
        <pc:spChg chg="mod">
          <ac:chgData name="Veronica Jönsson" userId="S::veronica.jonsson@norrbotten.se::198d989f-1088-44f9-b63a-b885c4b32b4c" providerId="AD" clId="Web-{140DC99B-68C7-0DB0-D731-A31CE5DCF91F}" dt="2024-04-05T07:40:14.694" v="12" actId="1076"/>
          <ac:spMkLst>
            <pc:docMk/>
            <pc:sldMk cId="1808226897" sldId="1970"/>
            <ac:spMk id="2" creationId="{BA626A69-6BD4-A1F3-23C2-171DBB45887D}"/>
          </ac:spMkLst>
        </pc:spChg>
        <pc:spChg chg="mod">
          <ac:chgData name="Veronica Jönsson" userId="S::veronica.jonsson@norrbotten.se::198d989f-1088-44f9-b63a-b885c4b32b4c" providerId="AD" clId="Web-{140DC99B-68C7-0DB0-D731-A31CE5DCF91F}" dt="2024-04-05T07:40:06.507" v="11" actId="1076"/>
          <ac:spMkLst>
            <pc:docMk/>
            <pc:sldMk cId="1808226897" sldId="1970"/>
            <ac:spMk id="8" creationId="{574930C3-2C53-6902-6534-40C2006F37A3}"/>
          </ac:spMkLst>
        </pc:spChg>
        <pc:spChg chg="mod">
          <ac:chgData name="Veronica Jönsson" userId="S::veronica.jonsson@norrbotten.se::198d989f-1088-44f9-b63a-b885c4b32b4c" providerId="AD" clId="Web-{140DC99B-68C7-0DB0-D731-A31CE5DCF91F}" dt="2024-04-05T07:39:26.866" v="9" actId="14100"/>
          <ac:spMkLst>
            <pc:docMk/>
            <pc:sldMk cId="1808226897" sldId="1970"/>
            <ac:spMk id="9" creationId="{8CF60B8B-CE82-EAFB-B6B8-88C760612683}"/>
          </ac:spMkLst>
        </pc:spChg>
        <pc:graphicFrameChg chg="modGraphic">
          <ac:chgData name="Veronica Jönsson" userId="S::veronica.jonsson@norrbotten.se::198d989f-1088-44f9-b63a-b885c4b32b4c" providerId="AD" clId="Web-{140DC99B-68C7-0DB0-D731-A31CE5DCF91F}" dt="2024-04-05T07:39:01.523" v="4"/>
          <ac:graphicFrameMkLst>
            <pc:docMk/>
            <pc:sldMk cId="1808226897" sldId="1970"/>
            <ac:graphicFrameMk id="7" creationId="{377B798F-939F-EA9E-8B7C-F0EFD3FF3513}"/>
          </ac:graphicFrameMkLst>
        </pc:graphicFrameChg>
        <pc:picChg chg="mod">
          <ac:chgData name="Veronica Jönsson" userId="S::veronica.jonsson@norrbotten.se::198d989f-1088-44f9-b63a-b885c4b32b4c" providerId="AD" clId="Web-{140DC99B-68C7-0DB0-D731-A31CE5DCF91F}" dt="2024-04-05T07:39:12.788" v="7" actId="1076"/>
          <ac:picMkLst>
            <pc:docMk/>
            <pc:sldMk cId="1808226897" sldId="1970"/>
            <ac:picMk id="15" creationId="{761CC353-4E3E-A120-A3FF-37ABC1278057}"/>
          </ac:picMkLst>
        </pc:picChg>
      </pc:sldChg>
      <pc:sldChg chg="add modTransition">
        <pc:chgData name="Veronica Jönsson" userId="S::veronica.jonsson@norrbotten.se::198d989f-1088-44f9-b63a-b885c4b32b4c" providerId="AD" clId="Web-{140DC99B-68C7-0DB0-D731-A31CE5DCF91F}" dt="2024-04-05T07:40:35.554" v="15"/>
        <pc:sldMkLst>
          <pc:docMk/>
          <pc:sldMk cId="483123130" sldId="1971"/>
        </pc:sldMkLst>
      </pc:sldChg>
    </pc:docChg>
  </pc:docChgLst>
  <pc:docChgLst>
    <pc:chgData name="Veronica Jönsson" userId="S::veronica.jonsson@norrbotten.se::198d989f-1088-44f9-b63a-b885c4b32b4c" providerId="AD" clId="Web-{44A9BB8F-7B6F-CDF7-9BB3-DB08C47FC145}"/>
    <pc:docChg chg="modSld">
      <pc:chgData name="Veronica Jönsson" userId="S::veronica.jonsson@norrbotten.se::198d989f-1088-44f9-b63a-b885c4b32b4c" providerId="AD" clId="Web-{44A9BB8F-7B6F-CDF7-9BB3-DB08C47FC145}" dt="2024-04-25T13:23:52.030" v="47"/>
      <pc:docMkLst>
        <pc:docMk/>
      </pc:docMkLst>
      <pc:sldChg chg="modNotes">
        <pc:chgData name="Veronica Jönsson" userId="S::veronica.jonsson@norrbotten.se::198d989f-1088-44f9-b63a-b885c4b32b4c" providerId="AD" clId="Web-{44A9BB8F-7B6F-CDF7-9BB3-DB08C47FC145}" dt="2024-04-25T13:23:52.030" v="47"/>
        <pc:sldMkLst>
          <pc:docMk/>
          <pc:sldMk cId="1619588730" sldId="1974"/>
        </pc:sldMkLst>
      </pc:sldChg>
    </pc:docChg>
  </pc:docChgLst>
  <pc:docChgLst>
    <pc:chgData name="Veronica Jönsson" userId="S::veronica.jonsson@norrbotten.se::198d989f-1088-44f9-b63a-b885c4b32b4c" providerId="AD" clId="Web-{C109CF53-1DA3-4FE5-BD45-5198FED29694}"/>
    <pc:docChg chg="addSld modSld sldOrd">
      <pc:chgData name="Veronica Jönsson" userId="S::veronica.jonsson@norrbotten.se::198d989f-1088-44f9-b63a-b885c4b32b4c" providerId="AD" clId="Web-{C109CF53-1DA3-4FE5-BD45-5198FED29694}" dt="2024-04-23T09:41:02.018" v="1128" actId="20577"/>
      <pc:docMkLst>
        <pc:docMk/>
      </pc:docMkLst>
      <pc:sldChg chg="ord">
        <pc:chgData name="Veronica Jönsson" userId="S::veronica.jonsson@norrbotten.se::198d989f-1088-44f9-b63a-b885c4b32b4c" providerId="AD" clId="Web-{C109CF53-1DA3-4FE5-BD45-5198FED29694}" dt="2024-04-23T08:38:09.655" v="52"/>
        <pc:sldMkLst>
          <pc:docMk/>
          <pc:sldMk cId="1929985653" sldId="259"/>
        </pc:sldMkLst>
      </pc:sldChg>
      <pc:sldChg chg="modSp">
        <pc:chgData name="Veronica Jönsson" userId="S::veronica.jonsson@norrbotten.se::198d989f-1088-44f9-b63a-b885c4b32b4c" providerId="AD" clId="Web-{C109CF53-1DA3-4FE5-BD45-5198FED29694}" dt="2024-04-23T08:35:22.186" v="23" actId="20577"/>
        <pc:sldMkLst>
          <pc:docMk/>
          <pc:sldMk cId="1500264302" sldId="269"/>
        </pc:sldMkLst>
        <pc:spChg chg="mod">
          <ac:chgData name="Veronica Jönsson" userId="S::veronica.jonsson@norrbotten.se::198d989f-1088-44f9-b63a-b885c4b32b4c" providerId="AD" clId="Web-{C109CF53-1DA3-4FE5-BD45-5198FED29694}" dt="2024-04-23T08:35:22.186" v="23" actId="20577"/>
          <ac:spMkLst>
            <pc:docMk/>
            <pc:sldMk cId="1500264302" sldId="269"/>
            <ac:spMk id="2" creationId="{00000000-0000-0000-0000-000000000000}"/>
          </ac:spMkLst>
        </pc:spChg>
        <pc:spChg chg="mod">
          <ac:chgData name="Veronica Jönsson" userId="S::veronica.jonsson@norrbotten.se::198d989f-1088-44f9-b63a-b885c4b32b4c" providerId="AD" clId="Web-{C109CF53-1DA3-4FE5-BD45-5198FED29694}" dt="2024-04-23T08:34:53.171" v="8" actId="20577"/>
          <ac:spMkLst>
            <pc:docMk/>
            <pc:sldMk cId="1500264302" sldId="269"/>
            <ac:spMk id="3" creationId="{00000000-0000-0000-0000-000000000000}"/>
          </ac:spMkLst>
        </pc:spChg>
      </pc:sldChg>
      <pc:sldChg chg="modSp">
        <pc:chgData name="Veronica Jönsson" userId="S::veronica.jonsson@norrbotten.se::198d989f-1088-44f9-b63a-b885c4b32b4c" providerId="AD" clId="Web-{C109CF53-1DA3-4FE5-BD45-5198FED29694}" dt="2024-04-23T08:36:42.561" v="33" actId="20577"/>
        <pc:sldMkLst>
          <pc:docMk/>
          <pc:sldMk cId="2925015654" sldId="273"/>
        </pc:sldMkLst>
        <pc:graphicFrameChg chg="modGraphic">
          <ac:chgData name="Veronica Jönsson" userId="S::veronica.jonsson@norrbotten.se::198d989f-1088-44f9-b63a-b885c4b32b4c" providerId="AD" clId="Web-{C109CF53-1DA3-4FE5-BD45-5198FED29694}" dt="2024-04-23T08:36:42.561" v="33" actId="20577"/>
          <ac:graphicFrameMkLst>
            <pc:docMk/>
            <pc:sldMk cId="2925015654" sldId="273"/>
            <ac:graphicFrameMk id="17" creationId="{1CD5ABEF-1DD6-6838-5EFA-C1083D474570}"/>
          </ac:graphicFrameMkLst>
        </pc:graphicFrameChg>
      </pc:sldChg>
      <pc:sldChg chg="modSp ord">
        <pc:chgData name="Veronica Jönsson" userId="S::veronica.jonsson@norrbotten.se::198d989f-1088-44f9-b63a-b885c4b32b4c" providerId="AD" clId="Web-{C109CF53-1DA3-4FE5-BD45-5198FED29694}" dt="2024-04-23T09:41:02.018" v="1128" actId="20577"/>
        <pc:sldMkLst>
          <pc:docMk/>
          <pc:sldMk cId="1660139647" sldId="274"/>
        </pc:sldMkLst>
        <pc:spChg chg="mod">
          <ac:chgData name="Veronica Jönsson" userId="S::veronica.jonsson@norrbotten.se::198d989f-1088-44f9-b63a-b885c4b32b4c" providerId="AD" clId="Web-{C109CF53-1DA3-4FE5-BD45-5198FED29694}" dt="2024-04-23T09:41:02.018" v="1128" actId="20577"/>
          <ac:spMkLst>
            <pc:docMk/>
            <pc:sldMk cId="1660139647" sldId="274"/>
            <ac:spMk id="10" creationId="{00000000-0000-0000-0000-000000000000}"/>
          </ac:spMkLst>
        </pc:spChg>
      </pc:sldChg>
      <pc:sldChg chg="modSp">
        <pc:chgData name="Veronica Jönsson" userId="S::veronica.jonsson@norrbotten.se::198d989f-1088-44f9-b63a-b885c4b32b4c" providerId="AD" clId="Web-{C109CF53-1DA3-4FE5-BD45-5198FED29694}" dt="2024-04-23T08:37:51.874" v="51" actId="20577"/>
        <pc:sldMkLst>
          <pc:docMk/>
          <pc:sldMk cId="3198766809" sldId="279"/>
        </pc:sldMkLst>
        <pc:spChg chg="mod">
          <ac:chgData name="Veronica Jönsson" userId="S::veronica.jonsson@norrbotten.se::198d989f-1088-44f9-b63a-b885c4b32b4c" providerId="AD" clId="Web-{C109CF53-1DA3-4FE5-BD45-5198FED29694}" dt="2024-04-23T08:37:51.874" v="51" actId="20577"/>
          <ac:spMkLst>
            <pc:docMk/>
            <pc:sldMk cId="3198766809" sldId="279"/>
            <ac:spMk id="80" creationId="{690B38F0-F04A-3921-0F90-8160EE2F9F6C}"/>
          </ac:spMkLst>
        </pc:spChg>
      </pc:sldChg>
      <pc:sldChg chg="ord">
        <pc:chgData name="Veronica Jönsson" userId="S::veronica.jonsson@norrbotten.se::198d989f-1088-44f9-b63a-b885c4b32b4c" providerId="AD" clId="Web-{C109CF53-1DA3-4FE5-BD45-5198FED29694}" dt="2024-04-23T08:40:05.187" v="64"/>
        <pc:sldMkLst>
          <pc:docMk/>
          <pc:sldMk cId="3484800521" sldId="288"/>
        </pc:sldMkLst>
      </pc:sldChg>
      <pc:sldChg chg="ord">
        <pc:chgData name="Veronica Jönsson" userId="S::veronica.jonsson@norrbotten.se::198d989f-1088-44f9-b63a-b885c4b32b4c" providerId="AD" clId="Web-{C109CF53-1DA3-4FE5-BD45-5198FED29694}" dt="2024-04-23T08:36:00.389" v="24"/>
        <pc:sldMkLst>
          <pc:docMk/>
          <pc:sldMk cId="3811765319" sldId="1955"/>
        </pc:sldMkLst>
      </pc:sldChg>
      <pc:sldChg chg="ord">
        <pc:chgData name="Veronica Jönsson" userId="S::veronica.jonsson@norrbotten.se::198d989f-1088-44f9-b63a-b885c4b32b4c" providerId="AD" clId="Web-{C109CF53-1DA3-4FE5-BD45-5198FED29694}" dt="2024-04-23T08:55:21.266" v="263"/>
        <pc:sldMkLst>
          <pc:docMk/>
          <pc:sldMk cId="2955199627" sldId="1959"/>
        </pc:sldMkLst>
      </pc:sldChg>
      <pc:sldChg chg="ord">
        <pc:chgData name="Veronica Jönsson" userId="S::veronica.jonsson@norrbotten.se::198d989f-1088-44f9-b63a-b885c4b32b4c" providerId="AD" clId="Web-{C109CF53-1DA3-4FE5-BD45-5198FED29694}" dt="2024-04-23T08:38:38.686" v="55"/>
        <pc:sldMkLst>
          <pc:docMk/>
          <pc:sldMk cId="302860274" sldId="1964"/>
        </pc:sldMkLst>
      </pc:sldChg>
      <pc:sldChg chg="ord">
        <pc:chgData name="Veronica Jönsson" userId="S::veronica.jonsson@norrbotten.se::198d989f-1088-44f9-b63a-b885c4b32b4c" providerId="AD" clId="Web-{C109CF53-1DA3-4FE5-BD45-5198FED29694}" dt="2024-04-23T08:39:47.030" v="63"/>
        <pc:sldMkLst>
          <pc:docMk/>
          <pc:sldMk cId="1294639133" sldId="1967"/>
        </pc:sldMkLst>
      </pc:sldChg>
      <pc:sldChg chg="modSp ord">
        <pc:chgData name="Veronica Jönsson" userId="S::veronica.jonsson@norrbotten.se::198d989f-1088-44f9-b63a-b885c4b32b4c" providerId="AD" clId="Web-{C109CF53-1DA3-4FE5-BD45-5198FED29694}" dt="2024-04-23T09:28:41.861" v="902"/>
        <pc:sldMkLst>
          <pc:docMk/>
          <pc:sldMk cId="1808226897" sldId="1970"/>
        </pc:sldMkLst>
        <pc:spChg chg="mod">
          <ac:chgData name="Veronica Jönsson" userId="S::veronica.jonsson@norrbotten.se::198d989f-1088-44f9-b63a-b885c4b32b4c" providerId="AD" clId="Web-{C109CF53-1DA3-4FE5-BD45-5198FED29694}" dt="2024-04-23T08:43:31.780" v="93" actId="20577"/>
          <ac:spMkLst>
            <pc:docMk/>
            <pc:sldMk cId="1808226897" sldId="1970"/>
            <ac:spMk id="2" creationId="{BA626A69-6BD4-A1F3-23C2-171DBB45887D}"/>
          </ac:spMkLst>
        </pc:spChg>
        <pc:spChg chg="mod">
          <ac:chgData name="Veronica Jönsson" userId="S::veronica.jonsson@norrbotten.se::198d989f-1088-44f9-b63a-b885c4b32b4c" providerId="AD" clId="Web-{C109CF53-1DA3-4FE5-BD45-5198FED29694}" dt="2024-04-23T08:44:21.796" v="100" actId="20577"/>
          <ac:spMkLst>
            <pc:docMk/>
            <pc:sldMk cId="1808226897" sldId="1970"/>
            <ac:spMk id="8" creationId="{574930C3-2C53-6902-6534-40C2006F37A3}"/>
          </ac:spMkLst>
        </pc:spChg>
        <pc:spChg chg="mod">
          <ac:chgData name="Veronica Jönsson" userId="S::veronica.jonsson@norrbotten.se::198d989f-1088-44f9-b63a-b885c4b32b4c" providerId="AD" clId="Web-{C109CF53-1DA3-4FE5-BD45-5198FED29694}" dt="2024-04-23T08:41:35.890" v="82" actId="20577"/>
          <ac:spMkLst>
            <pc:docMk/>
            <pc:sldMk cId="1808226897" sldId="1970"/>
            <ac:spMk id="10" creationId="{5B1C6C3F-7FBF-E54E-ABC6-9F5B84A77116}"/>
          </ac:spMkLst>
        </pc:spChg>
        <pc:spChg chg="mod">
          <ac:chgData name="Veronica Jönsson" userId="S::veronica.jonsson@norrbotten.se::198d989f-1088-44f9-b63a-b885c4b32b4c" providerId="AD" clId="Web-{C109CF53-1DA3-4FE5-BD45-5198FED29694}" dt="2024-04-23T09:24:36.095" v="848" actId="20577"/>
          <ac:spMkLst>
            <pc:docMk/>
            <pc:sldMk cId="1808226897" sldId="1970"/>
            <ac:spMk id="11" creationId="{D1B4A576-CDB8-B39B-C1D1-D0950FC6436D}"/>
          </ac:spMkLst>
        </pc:spChg>
        <pc:graphicFrameChg chg="mod modGraphic">
          <ac:chgData name="Veronica Jönsson" userId="S::veronica.jonsson@norrbotten.se::198d989f-1088-44f9-b63a-b885c4b32b4c" providerId="AD" clId="Web-{C109CF53-1DA3-4FE5-BD45-5198FED29694}" dt="2024-04-23T09:28:41.861" v="902"/>
          <ac:graphicFrameMkLst>
            <pc:docMk/>
            <pc:sldMk cId="1808226897" sldId="1970"/>
            <ac:graphicFrameMk id="7" creationId="{377B798F-939F-EA9E-8B7C-F0EFD3FF3513}"/>
          </ac:graphicFrameMkLst>
        </pc:graphicFrameChg>
      </pc:sldChg>
      <pc:sldChg chg="addSp delSp modSp ord">
        <pc:chgData name="Veronica Jönsson" userId="S::veronica.jonsson@norrbotten.se::198d989f-1088-44f9-b63a-b885c4b32b4c" providerId="AD" clId="Web-{C109CF53-1DA3-4FE5-BD45-5198FED29694}" dt="2024-04-23T09:20:54.080" v="810" actId="20577"/>
        <pc:sldMkLst>
          <pc:docMk/>
          <pc:sldMk cId="483123130" sldId="1971"/>
        </pc:sldMkLst>
        <pc:spChg chg="mod">
          <ac:chgData name="Veronica Jönsson" userId="S::veronica.jonsson@norrbotten.se::198d989f-1088-44f9-b63a-b885c4b32b4c" providerId="AD" clId="Web-{C109CF53-1DA3-4FE5-BD45-5198FED29694}" dt="2024-04-23T09:19:21.376" v="802" actId="20577"/>
          <ac:spMkLst>
            <pc:docMk/>
            <pc:sldMk cId="483123130" sldId="1971"/>
            <ac:spMk id="2" creationId="{8398D441-9CCB-92AE-DB29-9736BC2AF00B}"/>
          </ac:spMkLst>
        </pc:spChg>
        <pc:spChg chg="add del">
          <ac:chgData name="Veronica Jönsson" userId="S::veronica.jonsson@norrbotten.se::198d989f-1088-44f9-b63a-b885c4b32b4c" providerId="AD" clId="Web-{C109CF53-1DA3-4FE5-BD45-5198FED29694}" dt="2024-04-23T09:16:19.689" v="731"/>
          <ac:spMkLst>
            <pc:docMk/>
            <pc:sldMk cId="483123130" sldId="1971"/>
            <ac:spMk id="3" creationId="{3ABACCA2-6657-BDE1-6067-24AB728BD616}"/>
          </ac:spMkLst>
        </pc:spChg>
        <pc:spChg chg="add mod">
          <ac:chgData name="Veronica Jönsson" userId="S::veronica.jonsson@norrbotten.se::198d989f-1088-44f9-b63a-b885c4b32b4c" providerId="AD" clId="Web-{C109CF53-1DA3-4FE5-BD45-5198FED29694}" dt="2024-04-23T09:20:54.080" v="810" actId="20577"/>
          <ac:spMkLst>
            <pc:docMk/>
            <pc:sldMk cId="483123130" sldId="1971"/>
            <ac:spMk id="6" creationId="{FC2E31CE-EDF2-F697-53E9-DAFC629191EE}"/>
          </ac:spMkLst>
        </pc:spChg>
        <pc:spChg chg="mod">
          <ac:chgData name="Veronica Jönsson" userId="S::veronica.jonsson@norrbotten.se::198d989f-1088-44f9-b63a-b885c4b32b4c" providerId="AD" clId="Web-{C109CF53-1DA3-4FE5-BD45-5198FED29694}" dt="2024-04-23T09:18:07.470" v="754" actId="20577"/>
          <ac:spMkLst>
            <pc:docMk/>
            <pc:sldMk cId="483123130" sldId="1971"/>
            <ac:spMk id="7" creationId="{2BF7D20B-0575-F40F-362C-485672CDAFBD}"/>
          </ac:spMkLst>
        </pc:spChg>
        <pc:graphicFrameChg chg="mod modGraphic">
          <ac:chgData name="Veronica Jönsson" userId="S::veronica.jonsson@norrbotten.se::198d989f-1088-44f9-b63a-b885c4b32b4c" providerId="AD" clId="Web-{C109CF53-1DA3-4FE5-BD45-5198FED29694}" dt="2024-04-23T09:20:24.376" v="808"/>
          <ac:graphicFrameMkLst>
            <pc:docMk/>
            <pc:sldMk cId="483123130" sldId="1971"/>
            <ac:graphicFrameMk id="5" creationId="{11A5717D-49B7-EBF0-8679-1EB98B10A982}"/>
          </ac:graphicFrameMkLst>
        </pc:graphicFrameChg>
      </pc:sldChg>
      <pc:sldChg chg="addSp delSp modSp new">
        <pc:chgData name="Veronica Jönsson" userId="S::veronica.jonsson@norrbotten.se::198d989f-1088-44f9-b63a-b885c4b32b4c" providerId="AD" clId="Web-{C109CF53-1DA3-4FE5-BD45-5198FED29694}" dt="2024-04-23T09:23:11.048" v="841" actId="1076"/>
        <pc:sldMkLst>
          <pc:docMk/>
          <pc:sldMk cId="1713256744" sldId="1972"/>
        </pc:sldMkLst>
        <pc:spChg chg="mod">
          <ac:chgData name="Veronica Jönsson" userId="S::veronica.jonsson@norrbotten.se::198d989f-1088-44f9-b63a-b885c4b32b4c" providerId="AD" clId="Web-{C109CF53-1DA3-4FE5-BD45-5198FED29694}" dt="2024-04-23T09:23:06.283" v="840" actId="20577"/>
          <ac:spMkLst>
            <pc:docMk/>
            <pc:sldMk cId="1713256744" sldId="1972"/>
            <ac:spMk id="2" creationId="{C78F955E-6F0C-061A-59A4-6BB9A7DC2760}"/>
          </ac:spMkLst>
        </pc:spChg>
        <pc:spChg chg="del">
          <ac:chgData name="Veronica Jönsson" userId="S::veronica.jonsson@norrbotten.se::198d989f-1088-44f9-b63a-b885c4b32b4c" providerId="AD" clId="Web-{C109CF53-1DA3-4FE5-BD45-5198FED29694}" dt="2024-04-23T09:22:44.017" v="812"/>
          <ac:spMkLst>
            <pc:docMk/>
            <pc:sldMk cId="1713256744" sldId="1972"/>
            <ac:spMk id="3" creationId="{2195E644-61D9-28DD-6240-DFFE41BA67DA}"/>
          </ac:spMkLst>
        </pc:spChg>
        <pc:picChg chg="add mod ord">
          <ac:chgData name="Veronica Jönsson" userId="S::veronica.jonsson@norrbotten.se::198d989f-1088-44f9-b63a-b885c4b32b4c" providerId="AD" clId="Web-{C109CF53-1DA3-4FE5-BD45-5198FED29694}" dt="2024-04-23T09:23:11.048" v="841" actId="1076"/>
          <ac:picMkLst>
            <pc:docMk/>
            <pc:sldMk cId="1713256744" sldId="1972"/>
            <ac:picMk id="5" creationId="{0EF856AE-1462-228C-822A-1F284D260432}"/>
          </ac:picMkLst>
        </pc:picChg>
      </pc:sldChg>
      <pc:sldChg chg="addSp delSp modSp new mod ord setBg addAnim">
        <pc:chgData name="Veronica Jönsson" userId="S::veronica.jonsson@norrbotten.se::198d989f-1088-44f9-b63a-b885c4b32b4c" providerId="AD" clId="Web-{C109CF53-1DA3-4FE5-BD45-5198FED29694}" dt="2024-04-23T09:40:10.503" v="1099"/>
        <pc:sldMkLst>
          <pc:docMk/>
          <pc:sldMk cId="3049734743" sldId="1973"/>
        </pc:sldMkLst>
        <pc:spChg chg="mod">
          <ac:chgData name="Veronica Jönsson" userId="S::veronica.jonsson@norrbotten.se::198d989f-1088-44f9-b63a-b885c4b32b4c" providerId="AD" clId="Web-{C109CF53-1DA3-4FE5-BD45-5198FED29694}" dt="2024-04-23T09:38:54.706" v="1096"/>
          <ac:spMkLst>
            <pc:docMk/>
            <pc:sldMk cId="3049734743" sldId="1973"/>
            <ac:spMk id="2" creationId="{39AD31E0-D82F-8723-F6A1-3DB8A50E74F4}"/>
          </ac:spMkLst>
        </pc:spChg>
        <pc:spChg chg="add del mod">
          <ac:chgData name="Veronica Jönsson" userId="S::veronica.jonsson@norrbotten.se::198d989f-1088-44f9-b63a-b885c4b32b4c" providerId="AD" clId="Web-{C109CF53-1DA3-4FE5-BD45-5198FED29694}" dt="2024-04-23T09:38:54.706" v="1096"/>
          <ac:spMkLst>
            <pc:docMk/>
            <pc:sldMk cId="3049734743" sldId="1973"/>
            <ac:spMk id="3" creationId="{D948F083-9889-AD70-9A18-7D6E8E6399C2}"/>
          </ac:spMkLst>
        </pc:spChg>
        <pc:spChg chg="del">
          <ac:chgData name="Veronica Jönsson" userId="S::veronica.jonsson@norrbotten.se::198d989f-1088-44f9-b63a-b885c4b32b4c" providerId="AD" clId="Web-{C109CF53-1DA3-4FE5-BD45-5198FED29694}" dt="2024-04-23T09:37:59.518" v="1084"/>
          <ac:spMkLst>
            <pc:docMk/>
            <pc:sldMk cId="3049734743" sldId="1973"/>
            <ac:spMk id="4" creationId="{7B18D21A-586D-2CA6-4418-E1E0A0A753B2}"/>
          </ac:spMkLst>
        </pc:spChg>
        <pc:spChg chg="mod">
          <ac:chgData name="Veronica Jönsson" userId="S::veronica.jonsson@norrbotten.se::198d989f-1088-44f9-b63a-b885c4b32b4c" providerId="AD" clId="Web-{C109CF53-1DA3-4FE5-BD45-5198FED29694}" dt="2024-04-23T09:38:54.706" v="1096"/>
          <ac:spMkLst>
            <pc:docMk/>
            <pc:sldMk cId="3049734743" sldId="1973"/>
            <ac:spMk id="5" creationId="{00CB61EE-A20B-0AEE-01BB-C1D2487E3B13}"/>
          </ac:spMkLst>
        </pc:spChg>
        <pc:spChg chg="add del">
          <ac:chgData name="Veronica Jönsson" userId="S::veronica.jonsson@norrbotten.se::198d989f-1088-44f9-b63a-b885c4b32b4c" providerId="AD" clId="Web-{C109CF53-1DA3-4FE5-BD45-5198FED29694}" dt="2024-04-23T09:38:37.768" v="1089"/>
          <ac:spMkLst>
            <pc:docMk/>
            <pc:sldMk cId="3049734743" sldId="1973"/>
            <ac:spMk id="10" creationId="{907EF6B7-1338-4443-8C46-6A318D952DFD}"/>
          </ac:spMkLst>
        </pc:spChg>
        <pc:spChg chg="add del">
          <ac:chgData name="Veronica Jönsson" userId="S::veronica.jonsson@norrbotten.se::198d989f-1088-44f9-b63a-b885c4b32b4c" providerId="AD" clId="Web-{C109CF53-1DA3-4FE5-BD45-5198FED29694}" dt="2024-04-23T09:38:37.768" v="1089"/>
          <ac:spMkLst>
            <pc:docMk/>
            <pc:sldMk cId="3049734743" sldId="1973"/>
            <ac:spMk id="12" creationId="{DAAE4CDD-124C-4DCF-9584-B6033B545DD5}"/>
          </ac:spMkLst>
        </pc:spChg>
        <pc:spChg chg="add del">
          <ac:chgData name="Veronica Jönsson" userId="S::veronica.jonsson@norrbotten.se::198d989f-1088-44f9-b63a-b885c4b32b4c" providerId="AD" clId="Web-{C109CF53-1DA3-4FE5-BD45-5198FED29694}" dt="2024-04-23T09:38:37.768" v="1089"/>
          <ac:spMkLst>
            <pc:docMk/>
            <pc:sldMk cId="3049734743" sldId="1973"/>
            <ac:spMk id="14" creationId="{081E4A58-353D-44AE-B2FC-2A74E2E400F7}"/>
          </ac:spMkLst>
        </pc:spChg>
        <pc:spChg chg="add del">
          <ac:chgData name="Veronica Jönsson" userId="S::veronica.jonsson@norrbotten.se::198d989f-1088-44f9-b63a-b885c4b32b4c" providerId="AD" clId="Web-{C109CF53-1DA3-4FE5-BD45-5198FED29694}" dt="2024-04-23T09:38:40.628" v="1091"/>
          <ac:spMkLst>
            <pc:docMk/>
            <pc:sldMk cId="3049734743" sldId="1973"/>
            <ac:spMk id="16" creationId="{B50AB553-2A96-4A92-96F2-93548E096954}"/>
          </ac:spMkLst>
        </pc:spChg>
        <pc:spChg chg="add del">
          <ac:chgData name="Veronica Jönsson" userId="S::veronica.jonsson@norrbotten.se::198d989f-1088-44f9-b63a-b885c4b32b4c" providerId="AD" clId="Web-{C109CF53-1DA3-4FE5-BD45-5198FED29694}" dt="2024-04-23T09:38:47.909" v="1093"/>
          <ac:spMkLst>
            <pc:docMk/>
            <pc:sldMk cId="3049734743" sldId="1973"/>
            <ac:spMk id="19" creationId="{18873D23-2DCF-4B31-A009-95721C06E8E1}"/>
          </ac:spMkLst>
        </pc:spChg>
        <pc:spChg chg="add del">
          <ac:chgData name="Veronica Jönsson" userId="S::veronica.jonsson@norrbotten.se::198d989f-1088-44f9-b63a-b885c4b32b4c" providerId="AD" clId="Web-{C109CF53-1DA3-4FE5-BD45-5198FED29694}" dt="2024-04-23T09:38:47.909" v="1093"/>
          <ac:spMkLst>
            <pc:docMk/>
            <pc:sldMk cId="3049734743" sldId="1973"/>
            <ac:spMk id="20" creationId="{C13EF075-D4EF-4929-ADBC-91B27DA19955}"/>
          </ac:spMkLst>
        </pc:spChg>
        <pc:spChg chg="add del">
          <ac:chgData name="Veronica Jönsson" userId="S::veronica.jonsson@norrbotten.se::198d989f-1088-44f9-b63a-b885c4b32b4c" providerId="AD" clId="Web-{C109CF53-1DA3-4FE5-BD45-5198FED29694}" dt="2024-04-23T09:38:47.909" v="1093"/>
          <ac:spMkLst>
            <pc:docMk/>
            <pc:sldMk cId="3049734743" sldId="1973"/>
            <ac:spMk id="23" creationId="{D948F083-9889-AD70-9A18-7D6E8E6399C2}"/>
          </ac:spMkLst>
        </pc:spChg>
        <pc:spChg chg="add del">
          <ac:chgData name="Veronica Jönsson" userId="S::veronica.jonsson@norrbotten.se::198d989f-1088-44f9-b63a-b885c4b32b4c" providerId="AD" clId="Web-{C109CF53-1DA3-4FE5-BD45-5198FED29694}" dt="2024-04-23T09:38:54.690" v="1095"/>
          <ac:spMkLst>
            <pc:docMk/>
            <pc:sldMk cId="3049734743" sldId="1973"/>
            <ac:spMk id="25" creationId="{100EDD19-6802-4EC3-95CE-CFFAB042CFD6}"/>
          </ac:spMkLst>
        </pc:spChg>
        <pc:spChg chg="add del">
          <ac:chgData name="Veronica Jönsson" userId="S::veronica.jonsson@norrbotten.se::198d989f-1088-44f9-b63a-b885c4b32b4c" providerId="AD" clId="Web-{C109CF53-1DA3-4FE5-BD45-5198FED29694}" dt="2024-04-23T09:38:54.690" v="1095"/>
          <ac:spMkLst>
            <pc:docMk/>
            <pc:sldMk cId="3049734743" sldId="1973"/>
            <ac:spMk id="26" creationId="{DB17E863-922E-4C26-BD64-E8FD41D28661}"/>
          </ac:spMkLst>
        </pc:spChg>
        <pc:spChg chg="add del">
          <ac:chgData name="Veronica Jönsson" userId="S::veronica.jonsson@norrbotten.se::198d989f-1088-44f9-b63a-b885c4b32b4c" providerId="AD" clId="Web-{C109CF53-1DA3-4FE5-BD45-5198FED29694}" dt="2024-04-23T09:38:54.690" v="1095"/>
          <ac:spMkLst>
            <pc:docMk/>
            <pc:sldMk cId="3049734743" sldId="1973"/>
            <ac:spMk id="27" creationId="{D948F083-9889-AD70-9A18-7D6E8E6399C2}"/>
          </ac:spMkLst>
        </pc:spChg>
        <pc:spChg chg="add">
          <ac:chgData name="Veronica Jönsson" userId="S::veronica.jonsson@norrbotten.se::198d989f-1088-44f9-b63a-b885c4b32b4c" providerId="AD" clId="Web-{C109CF53-1DA3-4FE5-BD45-5198FED29694}" dt="2024-04-23T09:38:54.706" v="1096"/>
          <ac:spMkLst>
            <pc:docMk/>
            <pc:sldMk cId="3049734743" sldId="1973"/>
            <ac:spMk id="29" creationId="{C2554CA6-288E-4202-BC52-2E5A8F0C0AED}"/>
          </ac:spMkLst>
        </pc:spChg>
        <pc:spChg chg="add">
          <ac:chgData name="Veronica Jönsson" userId="S::veronica.jonsson@norrbotten.se::198d989f-1088-44f9-b63a-b885c4b32b4c" providerId="AD" clId="Web-{C109CF53-1DA3-4FE5-BD45-5198FED29694}" dt="2024-04-23T09:38:54.706" v="1096"/>
          <ac:spMkLst>
            <pc:docMk/>
            <pc:sldMk cId="3049734743" sldId="1973"/>
            <ac:spMk id="30" creationId="{B10BB131-AC8E-4A8E-A5D1-36260F720C3B}"/>
          </ac:spMkLst>
        </pc:spChg>
        <pc:spChg chg="add">
          <ac:chgData name="Veronica Jönsson" userId="S::veronica.jonsson@norrbotten.se::198d989f-1088-44f9-b63a-b885c4b32b4c" providerId="AD" clId="Web-{C109CF53-1DA3-4FE5-BD45-5198FED29694}" dt="2024-04-23T09:38:54.706" v="1096"/>
          <ac:spMkLst>
            <pc:docMk/>
            <pc:sldMk cId="3049734743" sldId="1973"/>
            <ac:spMk id="31" creationId="{5B7778FC-632E-4DCA-A7CB-0D7731CCF970}"/>
          </ac:spMkLst>
        </pc:spChg>
        <pc:spChg chg="add">
          <ac:chgData name="Veronica Jönsson" userId="S::veronica.jonsson@norrbotten.se::198d989f-1088-44f9-b63a-b885c4b32b4c" providerId="AD" clId="Web-{C109CF53-1DA3-4FE5-BD45-5198FED29694}" dt="2024-04-23T09:38:54.706" v="1096"/>
          <ac:spMkLst>
            <pc:docMk/>
            <pc:sldMk cId="3049734743" sldId="1973"/>
            <ac:spMk id="32" creationId="{FA23A907-97FB-4A8F-880A-DD77401C4296}"/>
          </ac:spMkLst>
        </pc:spChg>
        <pc:spChg chg="add">
          <ac:chgData name="Veronica Jönsson" userId="S::veronica.jonsson@norrbotten.se::198d989f-1088-44f9-b63a-b885c4b32b4c" providerId="AD" clId="Web-{C109CF53-1DA3-4FE5-BD45-5198FED29694}" dt="2024-04-23T09:38:54.706" v="1096"/>
          <ac:spMkLst>
            <pc:docMk/>
            <pc:sldMk cId="3049734743" sldId="1973"/>
            <ac:spMk id="33" creationId="{D948F083-9889-AD70-9A18-7D6E8E6399C2}"/>
          </ac:spMkLst>
        </pc:spChg>
        <pc:grpChg chg="add del">
          <ac:chgData name="Veronica Jönsson" userId="S::veronica.jonsson@norrbotten.se::198d989f-1088-44f9-b63a-b885c4b32b4c" providerId="AD" clId="Web-{C109CF53-1DA3-4FE5-BD45-5198FED29694}" dt="2024-04-23T09:38:47.909" v="1093"/>
          <ac:grpSpMkLst>
            <pc:docMk/>
            <pc:sldMk cId="3049734743" sldId="1973"/>
            <ac:grpSpMk id="21" creationId="{DAA26DFA-AAB2-4973-9C17-16D587C7B198}"/>
          </ac:grpSpMkLst>
        </pc:grpChg>
        <pc:graphicFrameChg chg="add del">
          <ac:chgData name="Veronica Jönsson" userId="S::veronica.jonsson@norrbotten.se::198d989f-1088-44f9-b63a-b885c4b32b4c" providerId="AD" clId="Web-{C109CF53-1DA3-4FE5-BD45-5198FED29694}" dt="2024-04-23T09:38:40.628" v="1091"/>
          <ac:graphicFrameMkLst>
            <pc:docMk/>
            <pc:sldMk cId="3049734743" sldId="1973"/>
            <ac:graphicFrameMk id="7" creationId="{8DB4D2C1-7A9E-AD68-BA0C-845EAA954A55}"/>
          </ac:graphicFrameMkLst>
        </pc:graphicFrameChg>
        <pc:picChg chg="add del">
          <ac:chgData name="Veronica Jönsson" userId="S::veronica.jonsson@norrbotten.se::198d989f-1088-44f9-b63a-b885c4b32b4c" providerId="AD" clId="Web-{C109CF53-1DA3-4FE5-BD45-5198FED29694}" dt="2024-04-23T09:38:40.628" v="1091"/>
          <ac:picMkLst>
            <pc:docMk/>
            <pc:sldMk cId="3049734743" sldId="1973"/>
            <ac:picMk id="8" creationId="{945E33D5-591B-916C-774D-461D14B1DD2C}"/>
          </ac:picMkLst>
        </pc:picChg>
      </pc:sldChg>
    </pc:docChg>
  </pc:docChgLst>
  <pc:docChgLst>
    <pc:chgData name="Veronica Jönsson" userId="S::veronica.jonsson@norrbotten.se::198d989f-1088-44f9-b63a-b885c4b32b4c" providerId="AD" clId="Web-{68EC1EE6-FE0C-3602-2774-403A81FF4169}"/>
    <pc:docChg chg="modSld">
      <pc:chgData name="Veronica Jönsson" userId="S::veronica.jonsson@norrbotten.se::198d989f-1088-44f9-b63a-b885c4b32b4c" providerId="AD" clId="Web-{68EC1EE6-FE0C-3602-2774-403A81FF4169}" dt="2024-04-23T12:32:32.743" v="30" actId="1076"/>
      <pc:docMkLst>
        <pc:docMk/>
      </pc:docMkLst>
      <pc:sldChg chg="addSp modSp modNotes">
        <pc:chgData name="Veronica Jönsson" userId="S::veronica.jonsson@norrbotten.se::198d989f-1088-44f9-b63a-b885c4b32b4c" providerId="AD" clId="Web-{68EC1EE6-FE0C-3602-2774-403A81FF4169}" dt="2024-04-23T12:23:34.388" v="27" actId="1076"/>
        <pc:sldMkLst>
          <pc:docMk/>
          <pc:sldMk cId="1330886083" sldId="257"/>
        </pc:sldMkLst>
        <pc:spChg chg="add mod">
          <ac:chgData name="Veronica Jönsson" userId="S::veronica.jonsson@norrbotten.se::198d989f-1088-44f9-b63a-b885c4b32b4c" providerId="AD" clId="Web-{68EC1EE6-FE0C-3602-2774-403A81FF4169}" dt="2024-04-23T12:23:34.388" v="27" actId="1076"/>
          <ac:spMkLst>
            <pc:docMk/>
            <pc:sldMk cId="1330886083" sldId="257"/>
            <ac:spMk id="3" creationId="{1236D70F-9361-1460-321A-D44A1BF56559}"/>
          </ac:spMkLst>
        </pc:spChg>
      </pc:sldChg>
      <pc:sldChg chg="modSp">
        <pc:chgData name="Veronica Jönsson" userId="S::veronica.jonsson@norrbotten.se::198d989f-1088-44f9-b63a-b885c4b32b4c" providerId="AD" clId="Web-{68EC1EE6-FE0C-3602-2774-403A81FF4169}" dt="2024-04-23T12:32:32.743" v="30" actId="1076"/>
        <pc:sldMkLst>
          <pc:docMk/>
          <pc:sldMk cId="1808226897" sldId="1970"/>
        </pc:sldMkLst>
        <pc:spChg chg="mod">
          <ac:chgData name="Veronica Jönsson" userId="S::veronica.jonsson@norrbotten.se::198d989f-1088-44f9-b63a-b885c4b32b4c" providerId="AD" clId="Web-{68EC1EE6-FE0C-3602-2774-403A81FF4169}" dt="2024-04-23T12:32:32.743" v="30" actId="1076"/>
          <ac:spMkLst>
            <pc:docMk/>
            <pc:sldMk cId="1808226897" sldId="1970"/>
            <ac:spMk id="9" creationId="{8CF60B8B-CE82-EAFB-B6B8-88C760612683}"/>
          </ac:spMkLst>
        </pc:spChg>
      </pc:sldChg>
    </pc:docChg>
  </pc:docChgLst>
  <pc:docChgLst>
    <pc:chgData name="Yvonne Samuelsson" userId="S::yvonne.m.samuelsson@norrbotten.se::0a8455ca-58be-47e7-adf6-1ee9d7d29ee3" providerId="AD" clId="Web-{58AB93DF-73F7-BDB3-935F-8F269B7760E8}"/>
    <pc:docChg chg="modSld">
      <pc:chgData name="Yvonne Samuelsson" userId="S::yvonne.m.samuelsson@norrbotten.se::0a8455ca-58be-47e7-adf6-1ee9d7d29ee3" providerId="AD" clId="Web-{58AB93DF-73F7-BDB3-935F-8F269B7760E8}" dt="2024-04-11T06:28:51.535" v="22" actId="20577"/>
      <pc:docMkLst>
        <pc:docMk/>
      </pc:docMkLst>
      <pc:sldChg chg="modSp">
        <pc:chgData name="Yvonne Samuelsson" userId="S::yvonne.m.samuelsson@norrbotten.se::0a8455ca-58be-47e7-adf6-1ee9d7d29ee3" providerId="AD" clId="Web-{58AB93DF-73F7-BDB3-935F-8F269B7760E8}" dt="2024-04-11T06:28:02.925" v="20" actId="20577"/>
        <pc:sldMkLst>
          <pc:docMk/>
          <pc:sldMk cId="1808226897" sldId="1970"/>
        </pc:sldMkLst>
        <pc:spChg chg="mod">
          <ac:chgData name="Yvonne Samuelsson" userId="S::yvonne.m.samuelsson@norrbotten.se::0a8455ca-58be-47e7-adf6-1ee9d7d29ee3" providerId="AD" clId="Web-{58AB93DF-73F7-BDB3-935F-8F269B7760E8}" dt="2024-04-11T06:28:02.925" v="20" actId="20577"/>
          <ac:spMkLst>
            <pc:docMk/>
            <pc:sldMk cId="1808226897" sldId="1970"/>
            <ac:spMk id="2" creationId="{BA626A69-6BD4-A1F3-23C2-171DBB45887D}"/>
          </ac:spMkLst>
        </pc:spChg>
      </pc:sldChg>
      <pc:sldChg chg="modSp">
        <pc:chgData name="Yvonne Samuelsson" userId="S::yvonne.m.samuelsson@norrbotten.se::0a8455ca-58be-47e7-adf6-1ee9d7d29ee3" providerId="AD" clId="Web-{58AB93DF-73F7-BDB3-935F-8F269B7760E8}" dt="2024-04-11T06:28:51.535" v="22" actId="20577"/>
        <pc:sldMkLst>
          <pc:docMk/>
          <pc:sldMk cId="483123130" sldId="1971"/>
        </pc:sldMkLst>
        <pc:spChg chg="mod">
          <ac:chgData name="Yvonne Samuelsson" userId="S::yvonne.m.samuelsson@norrbotten.se::0a8455ca-58be-47e7-adf6-1ee9d7d29ee3" providerId="AD" clId="Web-{58AB93DF-73F7-BDB3-935F-8F269B7760E8}" dt="2024-04-11T06:28:51.535" v="22" actId="20577"/>
          <ac:spMkLst>
            <pc:docMk/>
            <pc:sldMk cId="483123130" sldId="1971"/>
            <ac:spMk id="2" creationId="{8398D441-9CCB-92AE-DB29-9736BC2AF00B}"/>
          </ac:spMkLst>
        </pc:spChg>
      </pc:sldChg>
    </pc:docChg>
  </pc:docChgLst>
  <pc:docChgLst>
    <pc:chgData name="Veronica Jönsson" userId="S::veronica.jonsson@norrbotten.se::198d989f-1088-44f9-b63a-b885c4b32b4c" providerId="AD" clId="Web-{ED8E97C2-4BB4-4B82-CC71-FDF5F99AD7AB}"/>
    <pc:docChg chg="modSld">
      <pc:chgData name="Veronica Jönsson" userId="S::veronica.jonsson@norrbotten.se::198d989f-1088-44f9-b63a-b885c4b32b4c" providerId="AD" clId="Web-{ED8E97C2-4BB4-4B82-CC71-FDF5F99AD7AB}" dt="2024-04-26T07:38:46.445" v="157" actId="20577"/>
      <pc:docMkLst>
        <pc:docMk/>
      </pc:docMkLst>
      <pc:sldChg chg="modSp modNotes">
        <pc:chgData name="Veronica Jönsson" userId="S::veronica.jonsson@norrbotten.se::198d989f-1088-44f9-b63a-b885c4b32b4c" providerId="AD" clId="Web-{ED8E97C2-4BB4-4B82-CC71-FDF5F99AD7AB}" dt="2024-04-26T06:28:32.810" v="146"/>
        <pc:sldMkLst>
          <pc:docMk/>
          <pc:sldMk cId="1330886083" sldId="257"/>
        </pc:sldMkLst>
        <pc:graphicFrameChg chg="modGraphic">
          <ac:chgData name="Veronica Jönsson" userId="S::veronica.jonsson@norrbotten.se::198d989f-1088-44f9-b63a-b885c4b32b4c" providerId="AD" clId="Web-{ED8E97C2-4BB4-4B82-CC71-FDF5F99AD7AB}" dt="2024-04-26T06:05:24.020" v="41" actId="20577"/>
          <ac:graphicFrameMkLst>
            <pc:docMk/>
            <pc:sldMk cId="1330886083" sldId="257"/>
            <ac:graphicFrameMk id="5" creationId="{8FC46E3A-80BA-89CE-6A9B-AF340092E0A7}"/>
          </ac:graphicFrameMkLst>
        </pc:graphicFrameChg>
      </pc:sldChg>
      <pc:sldChg chg="modNotes">
        <pc:chgData name="Veronica Jönsson" userId="S::veronica.jonsson@norrbotten.se::198d989f-1088-44f9-b63a-b885c4b32b4c" providerId="AD" clId="Web-{ED8E97C2-4BB4-4B82-CC71-FDF5F99AD7AB}" dt="2024-04-26T06:04:57.348" v="37"/>
        <pc:sldMkLst>
          <pc:docMk/>
          <pc:sldMk cId="1189720273" sldId="258"/>
        </pc:sldMkLst>
      </pc:sldChg>
      <pc:sldChg chg="modSp">
        <pc:chgData name="Veronica Jönsson" userId="S::veronica.jonsson@norrbotten.se::198d989f-1088-44f9-b63a-b885c4b32b4c" providerId="AD" clId="Web-{ED8E97C2-4BB4-4B82-CC71-FDF5F99AD7AB}" dt="2024-04-26T07:38:46.445" v="157" actId="20577"/>
        <pc:sldMkLst>
          <pc:docMk/>
          <pc:sldMk cId="1500264302" sldId="269"/>
        </pc:sldMkLst>
        <pc:spChg chg="mod">
          <ac:chgData name="Veronica Jönsson" userId="S::veronica.jonsson@norrbotten.se::198d989f-1088-44f9-b63a-b885c4b32b4c" providerId="AD" clId="Web-{ED8E97C2-4BB4-4B82-CC71-FDF5F99AD7AB}" dt="2024-04-26T07:38:46.445" v="157" actId="20577"/>
          <ac:spMkLst>
            <pc:docMk/>
            <pc:sldMk cId="1500264302" sldId="269"/>
            <ac:spMk id="2" creationId="{00000000-0000-0000-0000-000000000000}"/>
          </ac:spMkLst>
        </pc:spChg>
      </pc:sldChg>
      <pc:sldChg chg="modTransition">
        <pc:chgData name="Veronica Jönsson" userId="S::veronica.jonsson@norrbotten.se::198d989f-1088-44f9-b63a-b885c4b32b4c" providerId="AD" clId="Web-{ED8E97C2-4BB4-4B82-CC71-FDF5F99AD7AB}" dt="2024-04-26T06:00:32.678" v="0"/>
        <pc:sldMkLst>
          <pc:docMk/>
          <pc:sldMk cId="2798825301" sldId="1975"/>
        </pc:sldMkLst>
      </pc:sldChg>
    </pc:docChg>
  </pc:docChgLst>
  <pc:docChgLst>
    <pc:chgData name="Veronica Jönsson" userId="S::veronica.jonsson@norrbotten.se::198d989f-1088-44f9-b63a-b885c4b32b4c" providerId="AD" clId="Web-{676A1F1C-B49F-911D-0C6A-E2D649819893}"/>
    <pc:docChg chg="modSld sldOrd">
      <pc:chgData name="Veronica Jönsson" userId="S::veronica.jonsson@norrbotten.se::198d989f-1088-44f9-b63a-b885c4b32b4c" providerId="AD" clId="Web-{676A1F1C-B49F-911D-0C6A-E2D649819893}" dt="2024-04-09T08:40:29.710" v="16" actId="14100"/>
      <pc:docMkLst>
        <pc:docMk/>
      </pc:docMkLst>
      <pc:sldChg chg="ord">
        <pc:chgData name="Veronica Jönsson" userId="S::veronica.jonsson@norrbotten.se::198d989f-1088-44f9-b63a-b885c4b32b4c" providerId="AD" clId="Web-{676A1F1C-B49F-911D-0C6A-E2D649819893}" dt="2024-04-09T08:35:28.940" v="1"/>
        <pc:sldMkLst>
          <pc:docMk/>
          <pc:sldMk cId="2253591383" sldId="1951"/>
        </pc:sldMkLst>
      </pc:sldChg>
      <pc:sldChg chg="addSp modSp">
        <pc:chgData name="Veronica Jönsson" userId="S::veronica.jonsson@norrbotten.se::198d989f-1088-44f9-b63a-b885c4b32b4c" providerId="AD" clId="Web-{676A1F1C-B49F-911D-0C6A-E2D649819893}" dt="2024-04-09T08:40:29.710" v="16" actId="14100"/>
        <pc:sldMkLst>
          <pc:docMk/>
          <pc:sldMk cId="3811765319" sldId="1955"/>
        </pc:sldMkLst>
        <pc:spChg chg="add mod">
          <ac:chgData name="Veronica Jönsson" userId="S::veronica.jonsson@norrbotten.se::198d989f-1088-44f9-b63a-b885c4b32b4c" providerId="AD" clId="Web-{676A1F1C-B49F-911D-0C6A-E2D649819893}" dt="2024-04-09T08:40:29.710" v="16" actId="14100"/>
          <ac:spMkLst>
            <pc:docMk/>
            <pc:sldMk cId="3811765319" sldId="1955"/>
            <ac:spMk id="51" creationId="{1062D8DD-2F18-8F15-2D65-F3FD862D2D4F}"/>
          </ac:spMkLst>
        </pc:spChg>
      </pc:sldChg>
    </pc:docChg>
  </pc:docChgLst>
  <pc:docChgLst>
    <pc:chgData name="Yvonne Samuelsson" userId="S::yvonne.m.samuelsson@norrbotten.se::0a8455ca-58be-47e7-adf6-1ee9d7d29ee3" providerId="AD" clId="Web-{880AB6B9-4574-1498-85CC-AB8D21C54A77}"/>
    <pc:docChg chg="modSld">
      <pc:chgData name="Yvonne Samuelsson" userId="S::yvonne.m.samuelsson@norrbotten.se::0a8455ca-58be-47e7-adf6-1ee9d7d29ee3" providerId="AD" clId="Web-{880AB6B9-4574-1498-85CC-AB8D21C54A77}" dt="2024-04-04T08:10:07.934" v="29" actId="20577"/>
      <pc:docMkLst>
        <pc:docMk/>
      </pc:docMkLst>
      <pc:sldChg chg="modSp">
        <pc:chgData name="Yvonne Samuelsson" userId="S::yvonne.m.samuelsson@norrbotten.se::0a8455ca-58be-47e7-adf6-1ee9d7d29ee3" providerId="AD" clId="Web-{880AB6B9-4574-1498-85CC-AB8D21C54A77}" dt="2024-04-04T08:10:07.934" v="29" actId="20577"/>
        <pc:sldMkLst>
          <pc:docMk/>
          <pc:sldMk cId="1500264302" sldId="269"/>
        </pc:sldMkLst>
        <pc:spChg chg="mod">
          <ac:chgData name="Yvonne Samuelsson" userId="S::yvonne.m.samuelsson@norrbotten.se::0a8455ca-58be-47e7-adf6-1ee9d7d29ee3" providerId="AD" clId="Web-{880AB6B9-4574-1498-85CC-AB8D21C54A77}" dt="2024-04-04T08:10:07.934" v="29" actId="20577"/>
          <ac:spMkLst>
            <pc:docMk/>
            <pc:sldMk cId="1500264302" sldId="269"/>
            <ac:spMk id="2" creationId="{00000000-0000-0000-0000-000000000000}"/>
          </ac:spMkLst>
        </pc:spChg>
      </pc:sldChg>
    </pc:docChg>
  </pc:docChgLst>
  <pc:docChgLst>
    <pc:chgData name="Yvonne Samuelsson" userId="S::yvonne.m.samuelsson@norrbotten.se::0a8455ca-58be-47e7-adf6-1ee9d7d29ee3" providerId="AD" clId="Web-{EEA8145A-2B57-702F-8546-CACB0BC815AF}"/>
    <pc:docChg chg="modSld">
      <pc:chgData name="Yvonne Samuelsson" userId="S::yvonne.m.samuelsson@norrbotten.se::0a8455ca-58be-47e7-adf6-1ee9d7d29ee3" providerId="AD" clId="Web-{EEA8145A-2B57-702F-8546-CACB0BC815AF}" dt="2024-04-08T12:20:53.157" v="147"/>
      <pc:docMkLst>
        <pc:docMk/>
      </pc:docMkLst>
      <pc:sldChg chg="modNotes">
        <pc:chgData name="Yvonne Samuelsson" userId="S::yvonne.m.samuelsson@norrbotten.se::0a8455ca-58be-47e7-adf6-1ee9d7d29ee3" providerId="AD" clId="Web-{EEA8145A-2B57-702F-8546-CACB0BC815AF}" dt="2024-04-08T12:20:53.157" v="147"/>
        <pc:sldMkLst>
          <pc:docMk/>
          <pc:sldMk cId="3811765319" sldId="1955"/>
        </pc:sldMkLst>
      </pc:sldChg>
      <pc:sldChg chg="modSp">
        <pc:chgData name="Yvonne Samuelsson" userId="S::yvonne.m.samuelsson@norrbotten.se::0a8455ca-58be-47e7-adf6-1ee9d7d29ee3" providerId="AD" clId="Web-{EEA8145A-2B57-702F-8546-CACB0BC815AF}" dt="2024-04-08T12:15:57.685" v="6" actId="14100"/>
        <pc:sldMkLst>
          <pc:docMk/>
          <pc:sldMk cId="2039994140" sldId="1965"/>
        </pc:sldMkLst>
        <pc:spChg chg="mod">
          <ac:chgData name="Yvonne Samuelsson" userId="S::yvonne.m.samuelsson@norrbotten.se::0a8455ca-58be-47e7-adf6-1ee9d7d29ee3" providerId="AD" clId="Web-{EEA8145A-2B57-702F-8546-CACB0BC815AF}" dt="2024-04-08T12:15:57.685" v="6" actId="14100"/>
          <ac:spMkLst>
            <pc:docMk/>
            <pc:sldMk cId="2039994140" sldId="1965"/>
            <ac:spMk id="2" creationId="{00000000-0000-0000-0000-000000000000}"/>
          </ac:spMkLst>
        </pc:spChg>
      </pc:sldChg>
    </pc:docChg>
  </pc:docChgLst>
  <pc:docChgLst>
    <pc:chgData name="Veronica Jönsson" userId="S::veronica.jonsson@norrbotten.se::198d989f-1088-44f9-b63a-b885c4b32b4c" providerId="AD" clId="Web-{865437C2-DC99-BFD6-ACC4-F85F33286276}"/>
    <pc:docChg chg="addSld delSld modSld sldOrd">
      <pc:chgData name="Veronica Jönsson" userId="S::veronica.jonsson@norrbotten.se::198d989f-1088-44f9-b63a-b885c4b32b4c" providerId="AD" clId="Web-{865437C2-DC99-BFD6-ACC4-F85F33286276}" dt="2024-03-28T07:21:36.637" v="31"/>
      <pc:docMkLst>
        <pc:docMk/>
      </pc:docMkLst>
      <pc:sldChg chg="del">
        <pc:chgData name="Veronica Jönsson" userId="S::veronica.jonsson@norrbotten.se::198d989f-1088-44f9-b63a-b885c4b32b4c" providerId="AD" clId="Web-{865437C2-DC99-BFD6-ACC4-F85F33286276}" dt="2024-03-28T07:04:16.810" v="3"/>
        <pc:sldMkLst>
          <pc:docMk/>
          <pc:sldMk cId="1554270210" sldId="260"/>
        </pc:sldMkLst>
      </pc:sldChg>
      <pc:sldChg chg="modTransition">
        <pc:chgData name="Veronica Jönsson" userId="S::veronica.jonsson@norrbotten.se::198d989f-1088-44f9-b63a-b885c4b32b4c" providerId="AD" clId="Web-{865437C2-DC99-BFD6-ACC4-F85F33286276}" dt="2024-03-28T07:06:29.216" v="8"/>
        <pc:sldMkLst>
          <pc:docMk/>
          <pc:sldMk cId="1500264302" sldId="269"/>
        </pc:sldMkLst>
      </pc:sldChg>
      <pc:sldChg chg="modTransition">
        <pc:chgData name="Veronica Jönsson" userId="S::veronica.jonsson@norrbotten.se::198d989f-1088-44f9-b63a-b885c4b32b4c" providerId="AD" clId="Web-{865437C2-DC99-BFD6-ACC4-F85F33286276}" dt="2024-03-28T07:06:33.091" v="9"/>
        <pc:sldMkLst>
          <pc:docMk/>
          <pc:sldMk cId="2473807584" sldId="271"/>
        </pc:sldMkLst>
      </pc:sldChg>
      <pc:sldChg chg="modTransition">
        <pc:chgData name="Veronica Jönsson" userId="S::veronica.jonsson@norrbotten.se::198d989f-1088-44f9-b63a-b885c4b32b4c" providerId="AD" clId="Web-{865437C2-DC99-BFD6-ACC4-F85F33286276}" dt="2024-03-28T07:06:35.591" v="10"/>
        <pc:sldMkLst>
          <pc:docMk/>
          <pc:sldMk cId="1235522525" sldId="272"/>
        </pc:sldMkLst>
      </pc:sldChg>
      <pc:sldChg chg="modTransition">
        <pc:chgData name="Veronica Jönsson" userId="S::veronica.jonsson@norrbotten.se::198d989f-1088-44f9-b63a-b885c4b32b4c" providerId="AD" clId="Web-{865437C2-DC99-BFD6-ACC4-F85F33286276}" dt="2024-03-28T07:06:40.544" v="12"/>
        <pc:sldMkLst>
          <pc:docMk/>
          <pc:sldMk cId="2925015654" sldId="273"/>
        </pc:sldMkLst>
      </pc:sldChg>
      <pc:sldChg chg="modTransition">
        <pc:chgData name="Veronica Jönsson" userId="S::veronica.jonsson@norrbotten.se::198d989f-1088-44f9-b63a-b885c4b32b4c" providerId="AD" clId="Web-{865437C2-DC99-BFD6-ACC4-F85F33286276}" dt="2024-03-28T07:08:32.763" v="25"/>
        <pc:sldMkLst>
          <pc:docMk/>
          <pc:sldMk cId="1660139647" sldId="274"/>
        </pc:sldMkLst>
      </pc:sldChg>
      <pc:sldChg chg="modTransition">
        <pc:chgData name="Veronica Jönsson" userId="S::veronica.jonsson@norrbotten.se::198d989f-1088-44f9-b63a-b885c4b32b4c" providerId="AD" clId="Web-{865437C2-DC99-BFD6-ACC4-F85F33286276}" dt="2024-03-28T07:08:39.997" v="26"/>
        <pc:sldMkLst>
          <pc:docMk/>
          <pc:sldMk cId="967928553" sldId="277"/>
        </pc:sldMkLst>
      </pc:sldChg>
      <pc:sldChg chg="modTransition">
        <pc:chgData name="Veronica Jönsson" userId="S::veronica.jonsson@norrbotten.se::198d989f-1088-44f9-b63a-b885c4b32b4c" providerId="AD" clId="Web-{865437C2-DC99-BFD6-ACC4-F85F33286276}" dt="2024-03-28T07:07:57.982" v="17"/>
        <pc:sldMkLst>
          <pc:docMk/>
          <pc:sldMk cId="41796715" sldId="283"/>
        </pc:sldMkLst>
      </pc:sldChg>
      <pc:sldChg chg="modTransition">
        <pc:chgData name="Veronica Jönsson" userId="S::veronica.jonsson@norrbotten.se::198d989f-1088-44f9-b63a-b885c4b32b4c" providerId="AD" clId="Web-{865437C2-DC99-BFD6-ACC4-F85F33286276}" dt="2024-03-28T07:08:28.935" v="24"/>
        <pc:sldMkLst>
          <pc:docMk/>
          <pc:sldMk cId="3484800521" sldId="288"/>
        </pc:sldMkLst>
      </pc:sldChg>
      <pc:sldChg chg="modTransition">
        <pc:chgData name="Veronica Jönsson" userId="S::veronica.jonsson@norrbotten.se::198d989f-1088-44f9-b63a-b885c4b32b4c" providerId="AD" clId="Web-{865437C2-DC99-BFD6-ACC4-F85F33286276}" dt="2024-03-28T07:08:20.404" v="22"/>
        <pc:sldMkLst>
          <pc:docMk/>
          <pc:sldMk cId="2253591383" sldId="1951"/>
        </pc:sldMkLst>
      </pc:sldChg>
      <pc:sldChg chg="modTransition">
        <pc:chgData name="Veronica Jönsson" userId="S::veronica.jonsson@norrbotten.se::198d989f-1088-44f9-b63a-b885c4b32b4c" providerId="AD" clId="Web-{865437C2-DC99-BFD6-ACC4-F85F33286276}" dt="2024-03-28T07:08:03.747" v="19"/>
        <pc:sldMkLst>
          <pc:docMk/>
          <pc:sldMk cId="182793963" sldId="1952"/>
        </pc:sldMkLst>
      </pc:sldChg>
      <pc:sldChg chg="modTransition">
        <pc:chgData name="Veronica Jönsson" userId="S::veronica.jonsson@norrbotten.se::198d989f-1088-44f9-b63a-b885c4b32b4c" providerId="AD" clId="Web-{865437C2-DC99-BFD6-ACC4-F85F33286276}" dt="2024-03-28T07:08:16.357" v="21"/>
        <pc:sldMkLst>
          <pc:docMk/>
          <pc:sldMk cId="4171399756" sldId="1954"/>
        </pc:sldMkLst>
      </pc:sldChg>
      <pc:sldChg chg="modTransition">
        <pc:chgData name="Veronica Jönsson" userId="S::veronica.jonsson@norrbotten.se::198d989f-1088-44f9-b63a-b885c4b32b4c" providerId="AD" clId="Web-{865437C2-DC99-BFD6-ACC4-F85F33286276}" dt="2024-03-28T07:07:36.060" v="14"/>
        <pc:sldMkLst>
          <pc:docMk/>
          <pc:sldMk cId="3811765319" sldId="1955"/>
        </pc:sldMkLst>
      </pc:sldChg>
      <pc:sldChg chg="modSp modTransition">
        <pc:chgData name="Veronica Jönsson" userId="S::veronica.jonsson@norrbotten.se::198d989f-1088-44f9-b63a-b885c4b32b4c" providerId="AD" clId="Web-{865437C2-DC99-BFD6-ACC4-F85F33286276}" dt="2024-03-28T07:21:36.637" v="31"/>
        <pc:sldMkLst>
          <pc:docMk/>
          <pc:sldMk cId="2955199627" sldId="1959"/>
        </pc:sldMkLst>
        <pc:spChg chg="mod">
          <ac:chgData name="Veronica Jönsson" userId="S::veronica.jonsson@norrbotten.se::198d989f-1088-44f9-b63a-b885c4b32b4c" providerId="AD" clId="Web-{865437C2-DC99-BFD6-ACC4-F85F33286276}" dt="2024-03-28T07:21:04.278" v="30" actId="20577"/>
          <ac:spMkLst>
            <pc:docMk/>
            <pc:sldMk cId="2955199627" sldId="1959"/>
            <ac:spMk id="3" creationId="{888140FE-F184-7DDA-1507-2672FFCFBBEB}"/>
          </ac:spMkLst>
        </pc:spChg>
      </pc:sldChg>
      <pc:sldChg chg="modTransition">
        <pc:chgData name="Veronica Jönsson" userId="S::veronica.jonsson@norrbotten.se::198d989f-1088-44f9-b63a-b885c4b32b4c" providerId="AD" clId="Web-{865437C2-DC99-BFD6-ACC4-F85F33286276}" dt="2024-03-28T07:08:06.419" v="20"/>
        <pc:sldMkLst>
          <pc:docMk/>
          <pc:sldMk cId="1680875348" sldId="1960"/>
        </pc:sldMkLst>
      </pc:sldChg>
      <pc:sldChg chg="modTransition">
        <pc:chgData name="Veronica Jönsson" userId="S::veronica.jonsson@norrbotten.se::198d989f-1088-44f9-b63a-b885c4b32b4c" providerId="AD" clId="Web-{865437C2-DC99-BFD6-ACC4-F85F33286276}" dt="2024-03-28T07:08:00.685" v="18"/>
        <pc:sldMkLst>
          <pc:docMk/>
          <pc:sldMk cId="3891959852" sldId="1963"/>
        </pc:sldMkLst>
      </pc:sldChg>
      <pc:sldChg chg="modTransition">
        <pc:chgData name="Veronica Jönsson" userId="S::veronica.jonsson@norrbotten.se::198d989f-1088-44f9-b63a-b885c4b32b4c" providerId="AD" clId="Web-{865437C2-DC99-BFD6-ACC4-F85F33286276}" dt="2024-03-28T07:07:32.435" v="13"/>
        <pc:sldMkLst>
          <pc:docMk/>
          <pc:sldMk cId="302860274" sldId="1964"/>
        </pc:sldMkLst>
      </pc:sldChg>
      <pc:sldChg chg="modTransition">
        <pc:chgData name="Veronica Jönsson" userId="S::veronica.jonsson@norrbotten.se::198d989f-1088-44f9-b63a-b885c4b32b4c" providerId="AD" clId="Web-{865437C2-DC99-BFD6-ACC4-F85F33286276}" dt="2024-03-28T07:06:38.247" v="11"/>
        <pc:sldMkLst>
          <pc:docMk/>
          <pc:sldMk cId="2039994140" sldId="1965"/>
        </pc:sldMkLst>
      </pc:sldChg>
      <pc:sldChg chg="modTransition">
        <pc:chgData name="Veronica Jönsson" userId="S::veronica.jonsson@norrbotten.se::198d989f-1088-44f9-b63a-b885c4b32b4c" providerId="AD" clId="Web-{865437C2-DC99-BFD6-ACC4-F85F33286276}" dt="2024-03-28T07:08:23.122" v="23"/>
        <pc:sldMkLst>
          <pc:docMk/>
          <pc:sldMk cId="1294639133" sldId="1967"/>
        </pc:sldMkLst>
      </pc:sldChg>
      <pc:sldChg chg="addSp delSp modSp new mod modTransition setBg">
        <pc:chgData name="Veronica Jönsson" userId="S::veronica.jonsson@norrbotten.se::198d989f-1088-44f9-b63a-b885c4b32b4c" providerId="AD" clId="Web-{865437C2-DC99-BFD6-ACC4-F85F33286276}" dt="2024-03-28T07:07:50.169" v="16"/>
        <pc:sldMkLst>
          <pc:docMk/>
          <pc:sldMk cId="4228069878" sldId="1968"/>
        </pc:sldMkLst>
        <pc:spChg chg="del">
          <ac:chgData name="Veronica Jönsson" userId="S::veronica.jonsson@norrbotten.se::198d989f-1088-44f9-b63a-b885c4b32b4c" providerId="AD" clId="Web-{865437C2-DC99-BFD6-ACC4-F85F33286276}" dt="2024-03-28T07:04:07.732" v="2"/>
          <ac:spMkLst>
            <pc:docMk/>
            <pc:sldMk cId="4228069878" sldId="1968"/>
            <ac:spMk id="2" creationId="{F8279419-C602-61D9-A86A-9B9EB59DA14B}"/>
          </ac:spMkLst>
        </pc:spChg>
        <pc:spChg chg="del">
          <ac:chgData name="Veronica Jönsson" userId="S::veronica.jonsson@norrbotten.se::198d989f-1088-44f9-b63a-b885c4b32b4c" providerId="AD" clId="Web-{865437C2-DC99-BFD6-ACC4-F85F33286276}" dt="2024-03-28T07:04:05.029" v="1"/>
          <ac:spMkLst>
            <pc:docMk/>
            <pc:sldMk cId="4228069878" sldId="1968"/>
            <ac:spMk id="3" creationId="{8E753E94-C414-9EC3-2955-167EB340B624}"/>
          </ac:spMkLst>
        </pc:spChg>
        <pc:spChg chg="add">
          <ac:chgData name="Veronica Jönsson" userId="S::veronica.jonsson@norrbotten.se::198d989f-1088-44f9-b63a-b885c4b32b4c" providerId="AD" clId="Web-{865437C2-DC99-BFD6-ACC4-F85F33286276}" dt="2024-03-28T07:04:07.732" v="2"/>
          <ac:spMkLst>
            <pc:docMk/>
            <pc:sldMk cId="4228069878" sldId="1968"/>
            <ac:spMk id="9" creationId="{F3060C83-F051-4F0E-ABAD-AA0DFC48B218}"/>
          </ac:spMkLst>
        </pc:spChg>
        <pc:spChg chg="add">
          <ac:chgData name="Veronica Jönsson" userId="S::veronica.jonsson@norrbotten.se::198d989f-1088-44f9-b63a-b885c4b32b4c" providerId="AD" clId="Web-{865437C2-DC99-BFD6-ACC4-F85F33286276}" dt="2024-03-28T07:04:07.732" v="2"/>
          <ac:spMkLst>
            <pc:docMk/>
            <pc:sldMk cId="4228069878" sldId="1968"/>
            <ac:spMk id="11" creationId="{83C98ABE-055B-441F-B07E-44F97F083C39}"/>
          </ac:spMkLst>
        </pc:spChg>
        <pc:spChg chg="add">
          <ac:chgData name="Veronica Jönsson" userId="S::veronica.jonsson@norrbotten.se::198d989f-1088-44f9-b63a-b885c4b32b4c" providerId="AD" clId="Web-{865437C2-DC99-BFD6-ACC4-F85F33286276}" dt="2024-03-28T07:04:07.732" v="2"/>
          <ac:spMkLst>
            <pc:docMk/>
            <pc:sldMk cId="4228069878" sldId="1968"/>
            <ac:spMk id="13" creationId="{29FDB030-9B49-4CED-8CCD-4D99382388AC}"/>
          </ac:spMkLst>
        </pc:spChg>
        <pc:spChg chg="add">
          <ac:chgData name="Veronica Jönsson" userId="S::veronica.jonsson@norrbotten.se::198d989f-1088-44f9-b63a-b885c4b32b4c" providerId="AD" clId="Web-{865437C2-DC99-BFD6-ACC4-F85F33286276}" dt="2024-03-28T07:04:07.732" v="2"/>
          <ac:spMkLst>
            <pc:docMk/>
            <pc:sldMk cId="4228069878" sldId="1968"/>
            <ac:spMk id="15" creationId="{3783CA14-24A1-485C-8B30-D6A5D87987AD}"/>
          </ac:spMkLst>
        </pc:spChg>
        <pc:spChg chg="add">
          <ac:chgData name="Veronica Jönsson" userId="S::veronica.jonsson@norrbotten.se::198d989f-1088-44f9-b63a-b885c4b32b4c" providerId="AD" clId="Web-{865437C2-DC99-BFD6-ACC4-F85F33286276}" dt="2024-03-28T07:04:07.732" v="2"/>
          <ac:spMkLst>
            <pc:docMk/>
            <pc:sldMk cId="4228069878" sldId="1968"/>
            <ac:spMk id="17" creationId="{9A97C86A-04D6-40F7-AE84-31AB43E6A846}"/>
          </ac:spMkLst>
        </pc:spChg>
        <pc:spChg chg="add">
          <ac:chgData name="Veronica Jönsson" userId="S::veronica.jonsson@norrbotten.se::198d989f-1088-44f9-b63a-b885c4b32b4c" providerId="AD" clId="Web-{865437C2-DC99-BFD6-ACC4-F85F33286276}" dt="2024-03-28T07:04:07.732" v="2"/>
          <ac:spMkLst>
            <pc:docMk/>
            <pc:sldMk cId="4228069878" sldId="1968"/>
            <ac:spMk id="19" creationId="{FF9F2414-84E8-453E-B1F3-389FDE8192D9}"/>
          </ac:spMkLst>
        </pc:spChg>
        <pc:spChg chg="add">
          <ac:chgData name="Veronica Jönsson" userId="S::veronica.jonsson@norrbotten.se::198d989f-1088-44f9-b63a-b885c4b32b4c" providerId="AD" clId="Web-{865437C2-DC99-BFD6-ACC4-F85F33286276}" dt="2024-03-28T07:04:07.732" v="2"/>
          <ac:spMkLst>
            <pc:docMk/>
            <pc:sldMk cId="4228069878" sldId="1968"/>
            <ac:spMk id="21" creationId="{3ECA69A1-7536-43AC-85EF-C7106179F5ED}"/>
          </ac:spMkLst>
        </pc:spChg>
        <pc:picChg chg="add mod ord">
          <ac:chgData name="Veronica Jönsson" userId="S::veronica.jonsson@norrbotten.se::198d989f-1088-44f9-b63a-b885c4b32b4c" providerId="AD" clId="Web-{865437C2-DC99-BFD6-ACC4-F85F33286276}" dt="2024-03-28T07:04:07.732" v="2"/>
          <ac:picMkLst>
            <pc:docMk/>
            <pc:sldMk cId="4228069878" sldId="1968"/>
            <ac:picMk id="4" creationId="{FE872B48-24C6-9672-CBE9-6235D314233A}"/>
          </ac:picMkLst>
        </pc:picChg>
      </pc:sldChg>
      <pc:sldChg chg="addSp delSp modSp new mod ord modTransition setBg">
        <pc:chgData name="Veronica Jönsson" userId="S::veronica.jonsson@norrbotten.se::198d989f-1088-44f9-b63a-b885c4b32b4c" providerId="AD" clId="Web-{865437C2-DC99-BFD6-ACC4-F85F33286276}" dt="2024-03-28T07:07:43.888" v="15"/>
        <pc:sldMkLst>
          <pc:docMk/>
          <pc:sldMk cId="1196587618" sldId="1969"/>
        </pc:sldMkLst>
        <pc:spChg chg="del">
          <ac:chgData name="Veronica Jönsson" userId="S::veronica.jonsson@norrbotten.se::198d989f-1088-44f9-b63a-b885c4b32b4c" providerId="AD" clId="Web-{865437C2-DC99-BFD6-ACC4-F85F33286276}" dt="2024-03-28T07:05:14.451" v="6"/>
          <ac:spMkLst>
            <pc:docMk/>
            <pc:sldMk cId="1196587618" sldId="1969"/>
            <ac:spMk id="2" creationId="{A2C97861-16A6-01ED-5322-1BE606B1480B}"/>
          </ac:spMkLst>
        </pc:spChg>
        <pc:spChg chg="del">
          <ac:chgData name="Veronica Jönsson" userId="S::veronica.jonsson@norrbotten.se::198d989f-1088-44f9-b63a-b885c4b32b4c" providerId="AD" clId="Web-{865437C2-DC99-BFD6-ACC4-F85F33286276}" dt="2024-03-28T07:05:09.029" v="5"/>
          <ac:spMkLst>
            <pc:docMk/>
            <pc:sldMk cId="1196587618" sldId="1969"/>
            <ac:spMk id="3" creationId="{208ED47A-0C7D-4C7C-B286-901F74CF2A27}"/>
          </ac:spMkLst>
        </pc:spChg>
        <pc:spChg chg="add">
          <ac:chgData name="Veronica Jönsson" userId="S::veronica.jonsson@norrbotten.se::198d989f-1088-44f9-b63a-b885c4b32b4c" providerId="AD" clId="Web-{865437C2-DC99-BFD6-ACC4-F85F33286276}" dt="2024-03-28T07:05:14.451" v="6"/>
          <ac:spMkLst>
            <pc:docMk/>
            <pc:sldMk cId="1196587618" sldId="1969"/>
            <ac:spMk id="9" creationId="{F3060C83-F051-4F0E-ABAD-AA0DFC48B218}"/>
          </ac:spMkLst>
        </pc:spChg>
        <pc:spChg chg="add">
          <ac:chgData name="Veronica Jönsson" userId="S::veronica.jonsson@norrbotten.se::198d989f-1088-44f9-b63a-b885c4b32b4c" providerId="AD" clId="Web-{865437C2-DC99-BFD6-ACC4-F85F33286276}" dt="2024-03-28T07:05:14.451" v="6"/>
          <ac:spMkLst>
            <pc:docMk/>
            <pc:sldMk cId="1196587618" sldId="1969"/>
            <ac:spMk id="11" creationId="{83C98ABE-055B-441F-B07E-44F97F083C39}"/>
          </ac:spMkLst>
        </pc:spChg>
        <pc:spChg chg="add">
          <ac:chgData name="Veronica Jönsson" userId="S::veronica.jonsson@norrbotten.se::198d989f-1088-44f9-b63a-b885c4b32b4c" providerId="AD" clId="Web-{865437C2-DC99-BFD6-ACC4-F85F33286276}" dt="2024-03-28T07:05:14.451" v="6"/>
          <ac:spMkLst>
            <pc:docMk/>
            <pc:sldMk cId="1196587618" sldId="1969"/>
            <ac:spMk id="13" creationId="{29FDB030-9B49-4CED-8CCD-4D99382388AC}"/>
          </ac:spMkLst>
        </pc:spChg>
        <pc:spChg chg="add">
          <ac:chgData name="Veronica Jönsson" userId="S::veronica.jonsson@norrbotten.se::198d989f-1088-44f9-b63a-b885c4b32b4c" providerId="AD" clId="Web-{865437C2-DC99-BFD6-ACC4-F85F33286276}" dt="2024-03-28T07:05:14.451" v="6"/>
          <ac:spMkLst>
            <pc:docMk/>
            <pc:sldMk cId="1196587618" sldId="1969"/>
            <ac:spMk id="15" creationId="{3783CA14-24A1-485C-8B30-D6A5D87987AD}"/>
          </ac:spMkLst>
        </pc:spChg>
        <pc:spChg chg="add">
          <ac:chgData name="Veronica Jönsson" userId="S::veronica.jonsson@norrbotten.se::198d989f-1088-44f9-b63a-b885c4b32b4c" providerId="AD" clId="Web-{865437C2-DC99-BFD6-ACC4-F85F33286276}" dt="2024-03-28T07:05:14.451" v="6"/>
          <ac:spMkLst>
            <pc:docMk/>
            <pc:sldMk cId="1196587618" sldId="1969"/>
            <ac:spMk id="17" creationId="{9A97C86A-04D6-40F7-AE84-31AB43E6A846}"/>
          </ac:spMkLst>
        </pc:spChg>
        <pc:spChg chg="add">
          <ac:chgData name="Veronica Jönsson" userId="S::veronica.jonsson@norrbotten.se::198d989f-1088-44f9-b63a-b885c4b32b4c" providerId="AD" clId="Web-{865437C2-DC99-BFD6-ACC4-F85F33286276}" dt="2024-03-28T07:05:14.451" v="6"/>
          <ac:spMkLst>
            <pc:docMk/>
            <pc:sldMk cId="1196587618" sldId="1969"/>
            <ac:spMk id="19" creationId="{FF9F2414-84E8-453E-B1F3-389FDE8192D9}"/>
          </ac:spMkLst>
        </pc:spChg>
        <pc:spChg chg="add">
          <ac:chgData name="Veronica Jönsson" userId="S::veronica.jonsson@norrbotten.se::198d989f-1088-44f9-b63a-b885c4b32b4c" providerId="AD" clId="Web-{865437C2-DC99-BFD6-ACC4-F85F33286276}" dt="2024-03-28T07:05:14.451" v="6"/>
          <ac:spMkLst>
            <pc:docMk/>
            <pc:sldMk cId="1196587618" sldId="1969"/>
            <ac:spMk id="21" creationId="{3ECA69A1-7536-43AC-85EF-C7106179F5ED}"/>
          </ac:spMkLst>
        </pc:spChg>
        <pc:picChg chg="add mod ord">
          <ac:chgData name="Veronica Jönsson" userId="S::veronica.jonsson@norrbotten.se::198d989f-1088-44f9-b63a-b885c4b32b4c" providerId="AD" clId="Web-{865437C2-DC99-BFD6-ACC4-F85F33286276}" dt="2024-03-28T07:05:14.451" v="6"/>
          <ac:picMkLst>
            <pc:docMk/>
            <pc:sldMk cId="1196587618" sldId="1969"/>
            <ac:picMk id="4" creationId="{1C796394-2FB5-1C2A-9E43-B769BC72C36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C9BF7-2984-4510-9B10-A1BB3246C7E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51FF085-C8EC-450A-B84A-F0A937C13AEB}">
      <dgm:prSet/>
      <dgm:spPr/>
      <dgm:t>
        <a:bodyPr/>
        <a:lstStyle/>
        <a:p>
          <a:pPr rtl="0"/>
          <a:r>
            <a:rPr lang="en-US" err="1">
              <a:latin typeface="Calibri Light" panose="020F0302020204030204"/>
            </a:rPr>
            <a:t>Hygienombudsutbildning</a:t>
          </a:r>
          <a:r>
            <a:rPr lang="en-US"/>
            <a:t>. </a:t>
          </a:r>
          <a:r>
            <a:rPr lang="en-US" err="1"/>
            <a:t>Gör</a:t>
          </a:r>
          <a:r>
            <a:rPr lang="en-US"/>
            <a:t> den </a:t>
          </a:r>
          <a:r>
            <a:rPr lang="en-US" err="1"/>
            <a:t>utbildningen</a:t>
          </a:r>
          <a:r>
            <a:rPr lang="en-US"/>
            <a:t> om du </a:t>
          </a:r>
          <a:r>
            <a:rPr lang="en-US" err="1"/>
            <a:t>inte</a:t>
          </a:r>
          <a:r>
            <a:rPr lang="en-US"/>
            <a:t> </a:t>
          </a:r>
          <a:r>
            <a:rPr lang="en-US" err="1"/>
            <a:t>gjort</a:t>
          </a:r>
          <a:r>
            <a:rPr lang="en-US"/>
            <a:t> den.</a:t>
          </a:r>
        </a:p>
      </dgm:t>
    </dgm:pt>
    <dgm:pt modelId="{5FB8B2C9-5401-4476-9D10-F7B6B5BBE8A5}" type="parTrans" cxnId="{38942737-E977-4AC2-B6EA-FA5584C7B11A}">
      <dgm:prSet/>
      <dgm:spPr/>
      <dgm:t>
        <a:bodyPr/>
        <a:lstStyle/>
        <a:p>
          <a:endParaRPr lang="en-US"/>
        </a:p>
      </dgm:t>
    </dgm:pt>
    <dgm:pt modelId="{E14CBBC8-63FF-4579-84F6-8084A966A14C}" type="sibTrans" cxnId="{38942737-E977-4AC2-B6EA-FA5584C7B11A}">
      <dgm:prSet/>
      <dgm:spPr/>
      <dgm:t>
        <a:bodyPr/>
        <a:lstStyle/>
        <a:p>
          <a:endParaRPr lang="en-US"/>
        </a:p>
      </dgm:t>
    </dgm:pt>
    <dgm:pt modelId="{4AF61308-9BC4-4CE8-8346-0C228F9C52CD}">
      <dgm:prSet/>
      <dgm:spPr/>
      <dgm:t>
        <a:bodyPr/>
        <a:lstStyle/>
        <a:p>
          <a:r>
            <a:rPr lang="en-US" err="1"/>
            <a:t>Kunskap</a:t>
          </a:r>
          <a:r>
            <a:rPr lang="en-US"/>
            <a:t> </a:t>
          </a:r>
          <a:r>
            <a:rPr lang="en-US" err="1"/>
            <a:t>och</a:t>
          </a:r>
          <a:r>
            <a:rPr lang="en-US"/>
            <a:t> </a:t>
          </a:r>
          <a:r>
            <a:rPr lang="en-US" err="1"/>
            <a:t>utveckling</a:t>
          </a:r>
          <a:r>
            <a:rPr lang="en-US"/>
            <a:t>- E-</a:t>
          </a:r>
          <a:r>
            <a:rPr lang="en-US" err="1"/>
            <a:t>lärande</a:t>
          </a:r>
          <a:r>
            <a:rPr lang="en-US"/>
            <a:t> </a:t>
          </a:r>
          <a:r>
            <a:rPr lang="en-US" err="1">
              <a:latin typeface="Calibri Light" panose="020F0302020204030204"/>
            </a:rPr>
            <a:t>vårdgivarwebben</a:t>
          </a:r>
          <a:endParaRPr lang="en-US" err="1"/>
        </a:p>
      </dgm:t>
    </dgm:pt>
    <dgm:pt modelId="{891B21E4-8483-4111-A4F0-B840E0E0F74F}" type="parTrans" cxnId="{4FD8DADB-A55A-4640-878F-79134BA4ACA2}">
      <dgm:prSet/>
      <dgm:spPr/>
      <dgm:t>
        <a:bodyPr/>
        <a:lstStyle/>
        <a:p>
          <a:endParaRPr lang="en-US"/>
        </a:p>
      </dgm:t>
    </dgm:pt>
    <dgm:pt modelId="{2A9C3490-59A1-4332-8451-5D22F8DFF9E6}" type="sibTrans" cxnId="{4FD8DADB-A55A-4640-878F-79134BA4ACA2}">
      <dgm:prSet/>
      <dgm:spPr/>
      <dgm:t>
        <a:bodyPr/>
        <a:lstStyle/>
        <a:p>
          <a:endParaRPr lang="en-US"/>
        </a:p>
      </dgm:t>
    </dgm:pt>
    <dgm:pt modelId="{31A3CCE3-AF57-4714-8D14-4EE34FE73AC1}">
      <dgm:prSet/>
      <dgm:spPr/>
      <dgm:t>
        <a:bodyPr/>
        <a:lstStyle/>
        <a:p>
          <a:r>
            <a:rPr lang="en-US"/>
            <a:t>E-</a:t>
          </a:r>
          <a:r>
            <a:rPr lang="en-US" err="1"/>
            <a:t>utbildning</a:t>
          </a:r>
          <a:r>
            <a:rPr lang="en-US"/>
            <a:t> </a:t>
          </a:r>
          <a:r>
            <a:rPr lang="en-US" err="1"/>
            <a:t>basala</a:t>
          </a:r>
          <a:r>
            <a:rPr lang="en-US"/>
            <a:t> </a:t>
          </a:r>
          <a:r>
            <a:rPr lang="en-US" err="1"/>
            <a:t>hygienrutiner</a:t>
          </a:r>
          <a:endParaRPr lang="en-US"/>
        </a:p>
      </dgm:t>
    </dgm:pt>
    <dgm:pt modelId="{CFFDFD64-1591-4831-B76C-8F174C3FA884}" type="parTrans" cxnId="{31A6BFCC-A627-47FE-BA7E-891CD3808350}">
      <dgm:prSet/>
      <dgm:spPr/>
      <dgm:t>
        <a:bodyPr/>
        <a:lstStyle/>
        <a:p>
          <a:endParaRPr lang="en-US"/>
        </a:p>
      </dgm:t>
    </dgm:pt>
    <dgm:pt modelId="{82900F20-3BCA-4531-A058-4D9A2D809EDF}" type="sibTrans" cxnId="{31A6BFCC-A627-47FE-BA7E-891CD3808350}">
      <dgm:prSet/>
      <dgm:spPr/>
      <dgm:t>
        <a:bodyPr/>
        <a:lstStyle/>
        <a:p>
          <a:endParaRPr lang="en-US"/>
        </a:p>
      </dgm:t>
    </dgm:pt>
    <dgm:pt modelId="{1E53277F-00BB-4525-93FC-AD0F94D8A866}" type="pres">
      <dgm:prSet presAssocID="{E95C9BF7-2984-4510-9B10-A1BB3246C7EE}" presName="root" presStyleCnt="0">
        <dgm:presLayoutVars>
          <dgm:dir/>
          <dgm:resizeHandles val="exact"/>
        </dgm:presLayoutVars>
      </dgm:prSet>
      <dgm:spPr/>
    </dgm:pt>
    <dgm:pt modelId="{5F455B37-8EAF-45E0-AA61-D2BEBCC2B447}" type="pres">
      <dgm:prSet presAssocID="{F51FF085-C8EC-450A-B84A-F0A937C13AEB}" presName="compNode" presStyleCnt="0"/>
      <dgm:spPr/>
    </dgm:pt>
    <dgm:pt modelId="{FFBF386C-9A9B-4EB0-9DFD-4C550A1B0783}" type="pres">
      <dgm:prSet presAssocID="{F51FF085-C8EC-450A-B84A-F0A937C13A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srum"/>
        </a:ext>
      </dgm:extLst>
    </dgm:pt>
    <dgm:pt modelId="{97A68742-187F-406B-B82E-203FE42C477D}" type="pres">
      <dgm:prSet presAssocID="{F51FF085-C8EC-450A-B84A-F0A937C13AEB}" presName="spaceRect" presStyleCnt="0"/>
      <dgm:spPr/>
    </dgm:pt>
    <dgm:pt modelId="{8C729518-C039-496D-8F0A-C8B2840E8752}" type="pres">
      <dgm:prSet presAssocID="{F51FF085-C8EC-450A-B84A-F0A937C13AEB}" presName="textRect" presStyleLbl="revTx" presStyleIdx="0" presStyleCnt="3">
        <dgm:presLayoutVars>
          <dgm:chMax val="1"/>
          <dgm:chPref val="1"/>
        </dgm:presLayoutVars>
      </dgm:prSet>
      <dgm:spPr/>
    </dgm:pt>
    <dgm:pt modelId="{9FF5269A-64F0-43DE-819C-43474705829B}" type="pres">
      <dgm:prSet presAssocID="{E14CBBC8-63FF-4579-84F6-8084A966A14C}" presName="sibTrans" presStyleCnt="0"/>
      <dgm:spPr/>
    </dgm:pt>
    <dgm:pt modelId="{B92CB657-9379-421A-9841-F58BE0C2736D}" type="pres">
      <dgm:prSet presAssocID="{4AF61308-9BC4-4CE8-8346-0C228F9C52CD}" presName="compNode" presStyleCnt="0"/>
      <dgm:spPr/>
    </dgm:pt>
    <dgm:pt modelId="{18B163A2-C83F-42FC-9436-F334BF4AE7B5}" type="pres">
      <dgm:prSet presAssocID="{4AF61308-9BC4-4CE8-8346-0C228F9C52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82B24B4C-1733-480E-9381-94240E7A446B}" type="pres">
      <dgm:prSet presAssocID="{4AF61308-9BC4-4CE8-8346-0C228F9C52CD}" presName="spaceRect" presStyleCnt="0"/>
      <dgm:spPr/>
    </dgm:pt>
    <dgm:pt modelId="{D975FA34-8F5A-4C9A-B44C-ACC0EE03F04C}" type="pres">
      <dgm:prSet presAssocID="{4AF61308-9BC4-4CE8-8346-0C228F9C52CD}" presName="textRect" presStyleLbl="revTx" presStyleIdx="1" presStyleCnt="3">
        <dgm:presLayoutVars>
          <dgm:chMax val="1"/>
          <dgm:chPref val="1"/>
        </dgm:presLayoutVars>
      </dgm:prSet>
      <dgm:spPr/>
    </dgm:pt>
    <dgm:pt modelId="{3494029B-CD7B-4292-809A-727D3D73870C}" type="pres">
      <dgm:prSet presAssocID="{2A9C3490-59A1-4332-8451-5D22F8DFF9E6}" presName="sibTrans" presStyleCnt="0"/>
      <dgm:spPr/>
    </dgm:pt>
    <dgm:pt modelId="{E410F79F-782D-47FF-B0E9-2DE1B4068A10}" type="pres">
      <dgm:prSet presAssocID="{31A3CCE3-AF57-4714-8D14-4EE34FE73AC1}" presName="compNode" presStyleCnt="0"/>
      <dgm:spPr/>
    </dgm:pt>
    <dgm:pt modelId="{B3F2ECB6-17A7-40C2-9E8F-042D3E7005AF}" type="pres">
      <dgm:prSet presAssocID="{31A3CCE3-AF57-4714-8D14-4EE34FE73A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öcker"/>
        </a:ext>
      </dgm:extLst>
    </dgm:pt>
    <dgm:pt modelId="{EE81127C-C5DC-4EC7-9E03-19DFC5EA62FE}" type="pres">
      <dgm:prSet presAssocID="{31A3CCE3-AF57-4714-8D14-4EE34FE73AC1}" presName="spaceRect" presStyleCnt="0"/>
      <dgm:spPr/>
    </dgm:pt>
    <dgm:pt modelId="{F6140B04-F099-4202-81D6-0DE882D6307C}" type="pres">
      <dgm:prSet presAssocID="{31A3CCE3-AF57-4714-8D14-4EE34FE73AC1}" presName="textRect" presStyleLbl="revTx" presStyleIdx="2" presStyleCnt="3">
        <dgm:presLayoutVars>
          <dgm:chMax val="1"/>
          <dgm:chPref val="1"/>
        </dgm:presLayoutVars>
      </dgm:prSet>
      <dgm:spPr/>
    </dgm:pt>
  </dgm:ptLst>
  <dgm:cxnLst>
    <dgm:cxn modelId="{49083028-91A7-4617-A4CA-5A3D49505BF4}" type="presOf" srcId="{F51FF085-C8EC-450A-B84A-F0A937C13AEB}" destId="{8C729518-C039-496D-8F0A-C8B2840E8752}" srcOrd="0" destOrd="0" presId="urn:microsoft.com/office/officeart/2018/2/layout/IconLabelList"/>
    <dgm:cxn modelId="{0A16E92B-04CE-4E85-B0D4-3270D52DB295}" type="presOf" srcId="{31A3CCE3-AF57-4714-8D14-4EE34FE73AC1}" destId="{F6140B04-F099-4202-81D6-0DE882D6307C}" srcOrd="0" destOrd="0" presId="urn:microsoft.com/office/officeart/2018/2/layout/IconLabelList"/>
    <dgm:cxn modelId="{9F01942C-12FA-4319-8D76-7A60F92B6EB0}" type="presOf" srcId="{E95C9BF7-2984-4510-9B10-A1BB3246C7EE}" destId="{1E53277F-00BB-4525-93FC-AD0F94D8A866}" srcOrd="0" destOrd="0" presId="urn:microsoft.com/office/officeart/2018/2/layout/IconLabelList"/>
    <dgm:cxn modelId="{38942737-E977-4AC2-B6EA-FA5584C7B11A}" srcId="{E95C9BF7-2984-4510-9B10-A1BB3246C7EE}" destId="{F51FF085-C8EC-450A-B84A-F0A937C13AEB}" srcOrd="0" destOrd="0" parTransId="{5FB8B2C9-5401-4476-9D10-F7B6B5BBE8A5}" sibTransId="{E14CBBC8-63FF-4579-84F6-8084A966A14C}"/>
    <dgm:cxn modelId="{41C465B8-0EB5-472C-B327-9614F828C3D8}" type="presOf" srcId="{4AF61308-9BC4-4CE8-8346-0C228F9C52CD}" destId="{D975FA34-8F5A-4C9A-B44C-ACC0EE03F04C}" srcOrd="0" destOrd="0" presId="urn:microsoft.com/office/officeart/2018/2/layout/IconLabelList"/>
    <dgm:cxn modelId="{31A6BFCC-A627-47FE-BA7E-891CD3808350}" srcId="{E95C9BF7-2984-4510-9B10-A1BB3246C7EE}" destId="{31A3CCE3-AF57-4714-8D14-4EE34FE73AC1}" srcOrd="2" destOrd="0" parTransId="{CFFDFD64-1591-4831-B76C-8F174C3FA884}" sibTransId="{82900F20-3BCA-4531-A058-4D9A2D809EDF}"/>
    <dgm:cxn modelId="{4FD8DADB-A55A-4640-878F-79134BA4ACA2}" srcId="{E95C9BF7-2984-4510-9B10-A1BB3246C7EE}" destId="{4AF61308-9BC4-4CE8-8346-0C228F9C52CD}" srcOrd="1" destOrd="0" parTransId="{891B21E4-8483-4111-A4F0-B840E0E0F74F}" sibTransId="{2A9C3490-59A1-4332-8451-5D22F8DFF9E6}"/>
    <dgm:cxn modelId="{BF293B5F-1742-4EEE-9817-CC2DF5B4E843}" type="presParOf" srcId="{1E53277F-00BB-4525-93FC-AD0F94D8A866}" destId="{5F455B37-8EAF-45E0-AA61-D2BEBCC2B447}" srcOrd="0" destOrd="0" presId="urn:microsoft.com/office/officeart/2018/2/layout/IconLabelList"/>
    <dgm:cxn modelId="{9884A57F-5F77-4AAC-A818-55A4096DCB4C}" type="presParOf" srcId="{5F455B37-8EAF-45E0-AA61-D2BEBCC2B447}" destId="{FFBF386C-9A9B-4EB0-9DFD-4C550A1B0783}" srcOrd="0" destOrd="0" presId="urn:microsoft.com/office/officeart/2018/2/layout/IconLabelList"/>
    <dgm:cxn modelId="{8F1F68FC-2A4F-4BB8-854C-59AE7C0929F5}" type="presParOf" srcId="{5F455B37-8EAF-45E0-AA61-D2BEBCC2B447}" destId="{97A68742-187F-406B-B82E-203FE42C477D}" srcOrd="1" destOrd="0" presId="urn:microsoft.com/office/officeart/2018/2/layout/IconLabelList"/>
    <dgm:cxn modelId="{AB8953C6-EE6B-4BF2-B1BA-A1F14DF6E138}" type="presParOf" srcId="{5F455B37-8EAF-45E0-AA61-D2BEBCC2B447}" destId="{8C729518-C039-496D-8F0A-C8B2840E8752}" srcOrd="2" destOrd="0" presId="urn:microsoft.com/office/officeart/2018/2/layout/IconLabelList"/>
    <dgm:cxn modelId="{6BB208F3-BFA2-4211-B3EF-5976A1569CB6}" type="presParOf" srcId="{1E53277F-00BB-4525-93FC-AD0F94D8A866}" destId="{9FF5269A-64F0-43DE-819C-43474705829B}" srcOrd="1" destOrd="0" presId="urn:microsoft.com/office/officeart/2018/2/layout/IconLabelList"/>
    <dgm:cxn modelId="{F4239B2B-B35C-41A1-AA41-060EA2B43311}" type="presParOf" srcId="{1E53277F-00BB-4525-93FC-AD0F94D8A866}" destId="{B92CB657-9379-421A-9841-F58BE0C2736D}" srcOrd="2" destOrd="0" presId="urn:microsoft.com/office/officeart/2018/2/layout/IconLabelList"/>
    <dgm:cxn modelId="{38D85106-AF86-452B-8457-CF2CC32FB905}" type="presParOf" srcId="{B92CB657-9379-421A-9841-F58BE0C2736D}" destId="{18B163A2-C83F-42FC-9436-F334BF4AE7B5}" srcOrd="0" destOrd="0" presId="urn:microsoft.com/office/officeart/2018/2/layout/IconLabelList"/>
    <dgm:cxn modelId="{E38DE1EB-5776-4A92-B1BD-0C4A66B1D2CD}" type="presParOf" srcId="{B92CB657-9379-421A-9841-F58BE0C2736D}" destId="{82B24B4C-1733-480E-9381-94240E7A446B}" srcOrd="1" destOrd="0" presId="urn:microsoft.com/office/officeart/2018/2/layout/IconLabelList"/>
    <dgm:cxn modelId="{C7CFB781-0B65-47D0-A92E-909613CC80B9}" type="presParOf" srcId="{B92CB657-9379-421A-9841-F58BE0C2736D}" destId="{D975FA34-8F5A-4C9A-B44C-ACC0EE03F04C}" srcOrd="2" destOrd="0" presId="urn:microsoft.com/office/officeart/2018/2/layout/IconLabelList"/>
    <dgm:cxn modelId="{511FE7DC-54E8-49EC-BD66-C0EC94E00B89}" type="presParOf" srcId="{1E53277F-00BB-4525-93FC-AD0F94D8A866}" destId="{3494029B-CD7B-4292-809A-727D3D73870C}" srcOrd="3" destOrd="0" presId="urn:microsoft.com/office/officeart/2018/2/layout/IconLabelList"/>
    <dgm:cxn modelId="{1973C7D9-66AE-4BEE-9E9D-D33EF85132EB}" type="presParOf" srcId="{1E53277F-00BB-4525-93FC-AD0F94D8A866}" destId="{E410F79F-782D-47FF-B0E9-2DE1B4068A10}" srcOrd="4" destOrd="0" presId="urn:microsoft.com/office/officeart/2018/2/layout/IconLabelList"/>
    <dgm:cxn modelId="{DE9012AD-EDCC-4C68-838A-05FD511C6531}" type="presParOf" srcId="{E410F79F-782D-47FF-B0E9-2DE1B4068A10}" destId="{B3F2ECB6-17A7-40C2-9E8F-042D3E7005AF}" srcOrd="0" destOrd="0" presId="urn:microsoft.com/office/officeart/2018/2/layout/IconLabelList"/>
    <dgm:cxn modelId="{E565CF4C-8266-4960-A81F-CB9696E23236}" type="presParOf" srcId="{E410F79F-782D-47FF-B0E9-2DE1B4068A10}" destId="{EE81127C-C5DC-4EC7-9E03-19DFC5EA62FE}" srcOrd="1" destOrd="0" presId="urn:microsoft.com/office/officeart/2018/2/layout/IconLabelList"/>
    <dgm:cxn modelId="{D105EAC8-675C-4980-9CBE-F5A20B1B6509}" type="presParOf" srcId="{E410F79F-782D-47FF-B0E9-2DE1B4068A10}" destId="{F6140B04-F099-4202-81D6-0DE882D6307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F386C-9A9B-4EB0-9DFD-4C550A1B0783}">
      <dsp:nvSpPr>
        <dsp:cNvPr id="0" name=""/>
        <dsp:cNvSpPr/>
      </dsp:nvSpPr>
      <dsp:spPr>
        <a:xfrm>
          <a:off x="1877213" y="350231"/>
          <a:ext cx="1048446" cy="104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29518-C039-496D-8F0A-C8B2840E8752}">
      <dsp:nvSpPr>
        <dsp:cNvPr id="0" name=""/>
        <dsp:cNvSpPr/>
      </dsp:nvSpPr>
      <dsp:spPr>
        <a:xfrm>
          <a:off x="1236496" y="1710904"/>
          <a:ext cx="23298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pPr>
          <a:r>
            <a:rPr lang="en-US" sz="1700" kern="1200" err="1">
              <a:latin typeface="Calibri Light" panose="020F0302020204030204"/>
            </a:rPr>
            <a:t>Hygienombudsutbildning</a:t>
          </a:r>
          <a:r>
            <a:rPr lang="en-US" sz="1700" kern="1200"/>
            <a:t>. </a:t>
          </a:r>
          <a:r>
            <a:rPr lang="en-US" sz="1700" kern="1200" err="1"/>
            <a:t>Gör</a:t>
          </a:r>
          <a:r>
            <a:rPr lang="en-US" sz="1700" kern="1200"/>
            <a:t> den </a:t>
          </a:r>
          <a:r>
            <a:rPr lang="en-US" sz="1700" kern="1200" err="1"/>
            <a:t>utbildningen</a:t>
          </a:r>
          <a:r>
            <a:rPr lang="en-US" sz="1700" kern="1200"/>
            <a:t> om du </a:t>
          </a:r>
          <a:r>
            <a:rPr lang="en-US" sz="1700" kern="1200" err="1"/>
            <a:t>inte</a:t>
          </a:r>
          <a:r>
            <a:rPr lang="en-US" sz="1700" kern="1200"/>
            <a:t> </a:t>
          </a:r>
          <a:r>
            <a:rPr lang="en-US" sz="1700" kern="1200" err="1"/>
            <a:t>gjort</a:t>
          </a:r>
          <a:r>
            <a:rPr lang="en-US" sz="1700" kern="1200"/>
            <a:t> den.</a:t>
          </a:r>
        </a:p>
      </dsp:txBody>
      <dsp:txXfrm>
        <a:off x="1236496" y="1710904"/>
        <a:ext cx="2329880" cy="720000"/>
      </dsp:txXfrm>
    </dsp:sp>
    <dsp:sp modelId="{18B163A2-C83F-42FC-9436-F334BF4AE7B5}">
      <dsp:nvSpPr>
        <dsp:cNvPr id="0" name=""/>
        <dsp:cNvSpPr/>
      </dsp:nvSpPr>
      <dsp:spPr>
        <a:xfrm>
          <a:off x="4614823" y="350231"/>
          <a:ext cx="1048446" cy="104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75FA34-8F5A-4C9A-B44C-ACC0EE03F04C}">
      <dsp:nvSpPr>
        <dsp:cNvPr id="0" name=""/>
        <dsp:cNvSpPr/>
      </dsp:nvSpPr>
      <dsp:spPr>
        <a:xfrm>
          <a:off x="3974106" y="1710904"/>
          <a:ext cx="23298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err="1"/>
            <a:t>Kunskap</a:t>
          </a:r>
          <a:r>
            <a:rPr lang="en-US" sz="1700" kern="1200"/>
            <a:t> </a:t>
          </a:r>
          <a:r>
            <a:rPr lang="en-US" sz="1700" kern="1200" err="1"/>
            <a:t>och</a:t>
          </a:r>
          <a:r>
            <a:rPr lang="en-US" sz="1700" kern="1200"/>
            <a:t> </a:t>
          </a:r>
          <a:r>
            <a:rPr lang="en-US" sz="1700" kern="1200" err="1"/>
            <a:t>utveckling</a:t>
          </a:r>
          <a:r>
            <a:rPr lang="en-US" sz="1700" kern="1200"/>
            <a:t>- E-</a:t>
          </a:r>
          <a:r>
            <a:rPr lang="en-US" sz="1700" kern="1200" err="1"/>
            <a:t>lärande</a:t>
          </a:r>
          <a:r>
            <a:rPr lang="en-US" sz="1700" kern="1200"/>
            <a:t> </a:t>
          </a:r>
          <a:r>
            <a:rPr lang="en-US" sz="1700" kern="1200" err="1">
              <a:latin typeface="Calibri Light" panose="020F0302020204030204"/>
            </a:rPr>
            <a:t>vårdgivarwebben</a:t>
          </a:r>
          <a:endParaRPr lang="en-US" sz="1700" kern="1200" err="1"/>
        </a:p>
      </dsp:txBody>
      <dsp:txXfrm>
        <a:off x="3974106" y="1710904"/>
        <a:ext cx="2329880" cy="720000"/>
      </dsp:txXfrm>
    </dsp:sp>
    <dsp:sp modelId="{B3F2ECB6-17A7-40C2-9E8F-042D3E7005AF}">
      <dsp:nvSpPr>
        <dsp:cNvPr id="0" name=""/>
        <dsp:cNvSpPr/>
      </dsp:nvSpPr>
      <dsp:spPr>
        <a:xfrm>
          <a:off x="7352433" y="350231"/>
          <a:ext cx="1048446" cy="10484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140B04-F099-4202-81D6-0DE882D6307C}">
      <dsp:nvSpPr>
        <dsp:cNvPr id="0" name=""/>
        <dsp:cNvSpPr/>
      </dsp:nvSpPr>
      <dsp:spPr>
        <a:xfrm>
          <a:off x="6711716" y="1710904"/>
          <a:ext cx="23298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E-</a:t>
          </a:r>
          <a:r>
            <a:rPr lang="en-US" sz="1700" kern="1200" err="1"/>
            <a:t>utbildning</a:t>
          </a:r>
          <a:r>
            <a:rPr lang="en-US" sz="1700" kern="1200"/>
            <a:t> </a:t>
          </a:r>
          <a:r>
            <a:rPr lang="en-US" sz="1700" kern="1200" err="1"/>
            <a:t>basala</a:t>
          </a:r>
          <a:r>
            <a:rPr lang="en-US" sz="1700" kern="1200"/>
            <a:t> </a:t>
          </a:r>
          <a:r>
            <a:rPr lang="en-US" sz="1700" kern="1200" err="1"/>
            <a:t>hygienrutiner</a:t>
          </a:r>
          <a:endParaRPr lang="en-US" sz="1700" kern="1200"/>
        </a:p>
      </dsp:txBody>
      <dsp:txXfrm>
        <a:off x="6711716" y="1710904"/>
        <a:ext cx="232988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C358F6E1-D75B-479B-B1AA-3064772E9F36}" type="datetimeFigureOut">
              <a:rPr lang="sv-SE" smtClean="0"/>
              <a:t>2024-08-16</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312A3840-7FE5-4C73-B7B6-852D33ECB327}" type="slidenum">
              <a:rPr lang="sv-SE" smtClean="0"/>
              <a:t>‹#›</a:t>
            </a:fld>
            <a:endParaRPr lang="sv-SE"/>
          </a:p>
        </p:txBody>
      </p:sp>
    </p:spTree>
    <p:extLst>
      <p:ext uri="{BB962C8B-B14F-4D97-AF65-F5344CB8AC3E}">
        <p14:creationId xmlns:p14="http://schemas.microsoft.com/office/powerpoint/2010/main" val="427129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olkhalsomyndigheten.se/antibiotikasmart-sverige/bli-antibiotikasmart/aldre--funktionshinderoms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p.lof.se/wp-content/uploads/Om-risk-och-riskhanter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u="none" strike="noStrike" dirty="0">
                <a:solidFill>
                  <a:srgbClr val="000000"/>
                </a:solidFill>
                <a:effectLst/>
                <a:latin typeface="Calibri" panose="020F0502020204030204" pitchFamily="34" charset="0"/>
              </a:rPr>
              <a:t>Förra forumsträffen pratade vi om erat dagsläge, </a:t>
            </a:r>
            <a:r>
              <a:rPr lang="sv-SE" b="0" i="0" u="none" strike="noStrike" dirty="0" err="1">
                <a:solidFill>
                  <a:srgbClr val="000000"/>
                </a:solidFill>
                <a:effectLst/>
                <a:latin typeface="Calibri" panose="020F0502020204030204" pitchFamily="34" charset="0"/>
              </a:rPr>
              <a:t>Vårdskador</a:t>
            </a:r>
            <a:r>
              <a:rPr lang="sv-SE" b="0" i="0" u="none" strike="noStrike" dirty="0">
                <a:solidFill>
                  <a:srgbClr val="000000"/>
                </a:solidFill>
                <a:effectLst/>
                <a:latin typeface="Calibri" panose="020F0502020204030204" pitchFamily="34" charset="0"/>
              </a:rPr>
              <a:t>- Vårdrelaterade infektioner (VRI) vilka de kan vara och antibiotikaresistens, hur den påverkar individen, vården och hela samhället. Varför vi ska vara så noga med att följa basala hygienrutiner och undvika att någon drabbas av en VRI. </a:t>
            </a:r>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Som fortsättning kring det tänkte vi nu prata om olika risker för att se hur allt detta hör ihop, för att få en helhet. Att se och förstå vad risker för smittspridning kan innebära är till stor del avgörande för att kunna förhindra VRI.</a:t>
            </a:r>
            <a:r>
              <a:rPr lang="sv-SE" b="0" i="0" dirty="0">
                <a:solidFill>
                  <a:srgbClr val="444444"/>
                </a:solidFill>
                <a:effectLst/>
                <a:latin typeface="Calibri" panose="020F0502020204030204" pitchFamily="34" charset="0"/>
              </a:rPr>
              <a:t>​</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028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Socialstyrelsens</a:t>
            </a:r>
            <a:r>
              <a:rPr lang="en-US" dirty="0"/>
              <a:t> </a:t>
            </a:r>
            <a:r>
              <a:rPr lang="en-US" dirty="0" err="1"/>
              <a:t>kompletterande</a:t>
            </a:r>
            <a:r>
              <a:rPr lang="en-US" dirty="0"/>
              <a:t> </a:t>
            </a:r>
            <a:r>
              <a:rPr lang="en-US" dirty="0" err="1"/>
              <a:t>föreskrift</a:t>
            </a:r>
            <a:r>
              <a:rPr lang="en-US" dirty="0"/>
              <a:t> 44 </a:t>
            </a:r>
            <a:r>
              <a:rPr lang="en-US" dirty="0" err="1"/>
              <a:t>säger</a:t>
            </a:r>
            <a:r>
              <a:rPr lang="en-US" dirty="0"/>
              <a:t> </a:t>
            </a:r>
            <a:r>
              <a:rPr lang="en-US" dirty="0" err="1"/>
              <a:t>att</a:t>
            </a:r>
            <a:r>
              <a:rPr lang="en-US" dirty="0"/>
              <a:t> </a:t>
            </a:r>
            <a:r>
              <a:rPr lang="en-US" dirty="0" err="1"/>
              <a:t>inom</a:t>
            </a:r>
            <a:r>
              <a:rPr lang="en-US" dirty="0"/>
              <a:t> </a:t>
            </a:r>
            <a:r>
              <a:rPr lang="en-US" dirty="0" err="1"/>
              <a:t>kommunal</a:t>
            </a:r>
            <a:r>
              <a:rPr lang="en-US" dirty="0"/>
              <a:t> </a:t>
            </a:r>
            <a:r>
              <a:rPr lang="en-US" dirty="0" err="1"/>
              <a:t>vård</a:t>
            </a:r>
            <a:r>
              <a:rPr lang="en-US" dirty="0"/>
              <a:t>- </a:t>
            </a:r>
            <a:r>
              <a:rPr lang="en-US" dirty="0" err="1"/>
              <a:t>och</a:t>
            </a:r>
            <a:r>
              <a:rPr lang="en-US" dirty="0"/>
              <a:t> </a:t>
            </a:r>
            <a:r>
              <a:rPr lang="en-US" dirty="0" err="1"/>
              <a:t>omsorg</a:t>
            </a:r>
            <a:r>
              <a:rPr lang="en-US" dirty="0"/>
              <a:t> </a:t>
            </a:r>
            <a:r>
              <a:rPr lang="en-US" dirty="0" err="1"/>
              <a:t>måste</a:t>
            </a:r>
            <a:r>
              <a:rPr lang="en-US" dirty="0"/>
              <a:t> man </a:t>
            </a:r>
            <a:r>
              <a:rPr lang="en-US" dirty="0" err="1"/>
              <a:t>arbeta</a:t>
            </a:r>
            <a:r>
              <a:rPr lang="en-US" dirty="0"/>
              <a:t> </a:t>
            </a:r>
            <a:r>
              <a:rPr lang="en-US" dirty="0" err="1"/>
              <a:t>mer</a:t>
            </a:r>
            <a:r>
              <a:rPr lang="en-US" dirty="0"/>
              <a:t> med </a:t>
            </a:r>
            <a:r>
              <a:rPr lang="en-US" dirty="0" err="1"/>
              <a:t>att</a:t>
            </a:r>
            <a:r>
              <a:rPr lang="en-US" dirty="0"/>
              <a:t> </a:t>
            </a:r>
            <a:r>
              <a:rPr lang="en-US" dirty="0" err="1"/>
              <a:t>utföra</a:t>
            </a:r>
            <a:r>
              <a:rPr lang="en-US" dirty="0"/>
              <a:t> </a:t>
            </a:r>
            <a:r>
              <a:rPr lang="en-US" dirty="0" err="1"/>
              <a:t>Riskanalyser</a:t>
            </a:r>
            <a:r>
              <a:rPr lang="en-US" dirty="0"/>
              <a:t>.</a:t>
            </a:r>
          </a:p>
          <a:p>
            <a:r>
              <a:rPr lang="en-US" dirty="0" err="1"/>
              <a:t>Handlar</a:t>
            </a:r>
            <a:r>
              <a:rPr lang="en-US" dirty="0"/>
              <a:t> till </a:t>
            </a:r>
            <a:r>
              <a:rPr lang="en-US" dirty="0" err="1"/>
              <a:t>stor</a:t>
            </a:r>
            <a:r>
              <a:rPr lang="en-US" dirty="0"/>
              <a:t> del om </a:t>
            </a:r>
            <a:r>
              <a:rPr lang="en-US" dirty="0" err="1"/>
              <a:t>att</a:t>
            </a:r>
            <a:r>
              <a:rPr lang="en-US" dirty="0"/>
              <a:t> </a:t>
            </a:r>
            <a:r>
              <a:rPr lang="en-US" dirty="0" err="1"/>
              <a:t>identifiera</a:t>
            </a:r>
            <a:r>
              <a:rPr lang="en-US" dirty="0"/>
              <a:t> </a:t>
            </a:r>
            <a:r>
              <a:rPr lang="en-US" dirty="0" err="1"/>
              <a:t>och</a:t>
            </a:r>
            <a:r>
              <a:rPr lang="en-US" dirty="0"/>
              <a:t> </a:t>
            </a:r>
            <a:r>
              <a:rPr lang="en-US" dirty="0" err="1"/>
              <a:t>hantera</a:t>
            </a:r>
            <a:r>
              <a:rPr lang="en-US" dirty="0"/>
              <a:t> risk för </a:t>
            </a:r>
            <a:r>
              <a:rPr lang="en-US" dirty="0" err="1"/>
              <a:t>oönskade</a:t>
            </a:r>
            <a:r>
              <a:rPr lang="en-US" dirty="0"/>
              <a:t> </a:t>
            </a:r>
            <a:r>
              <a:rPr lang="en-US" dirty="0" err="1"/>
              <a:t>händelser</a:t>
            </a:r>
            <a:r>
              <a:rPr lang="en-US" dirty="0"/>
              <a:t> </a:t>
            </a:r>
            <a:r>
              <a:rPr lang="en-US" dirty="0" err="1"/>
              <a:t>vilka</a:t>
            </a:r>
            <a:r>
              <a:rPr lang="en-US" dirty="0"/>
              <a:t> </a:t>
            </a:r>
            <a:r>
              <a:rPr lang="en-US" dirty="0" err="1"/>
              <a:t>kan</a:t>
            </a:r>
            <a:r>
              <a:rPr lang="en-US" dirty="0"/>
              <a:t> </a:t>
            </a:r>
            <a:r>
              <a:rPr lang="en-US" dirty="0" err="1"/>
              <a:t>leda</a:t>
            </a:r>
            <a:r>
              <a:rPr lang="en-US" dirty="0"/>
              <a:t> till </a:t>
            </a:r>
            <a:r>
              <a:rPr lang="en-US" dirty="0" err="1"/>
              <a:t>undvikbara</a:t>
            </a:r>
            <a:r>
              <a:rPr lang="en-US" dirty="0"/>
              <a:t> </a:t>
            </a:r>
            <a:r>
              <a:rPr lang="en-US" dirty="0" err="1"/>
              <a:t>skador</a:t>
            </a:r>
            <a:r>
              <a:rPr lang="en-US" dirty="0"/>
              <a:t>. </a:t>
            </a:r>
            <a:endParaRPr lang="sv-SE" dirty="0"/>
          </a:p>
        </p:txBody>
      </p:sp>
      <p:sp>
        <p:nvSpPr>
          <p:cNvPr id="4" name="Platshållare för bildnummer 3"/>
          <p:cNvSpPr>
            <a:spLocks noGrp="1"/>
          </p:cNvSpPr>
          <p:nvPr>
            <p:ph type="sldNum" sz="quarter" idx="5"/>
          </p:nvPr>
        </p:nvSpPr>
        <p:spPr/>
        <p:txBody>
          <a:bodyPr/>
          <a:lstStyle/>
          <a:p>
            <a:fld id="{312A3840-7FE5-4C73-B7B6-852D33ECB327}" type="slidenum">
              <a:rPr lang="sv-SE" smtClean="0"/>
              <a:t>10</a:t>
            </a:fld>
            <a:endParaRPr lang="sv-SE"/>
          </a:p>
        </p:txBody>
      </p:sp>
    </p:spTree>
    <p:extLst>
      <p:ext uri="{BB962C8B-B14F-4D97-AF65-F5344CB8AC3E}">
        <p14:creationId xmlns:p14="http://schemas.microsoft.com/office/powerpoint/2010/main" val="254722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u="none" strike="noStrike" dirty="0">
                <a:solidFill>
                  <a:srgbClr val="000000"/>
                </a:solidFill>
                <a:effectLst/>
                <a:latin typeface="Calibri" panose="020F0502020204030204" pitchFamily="34" charset="0"/>
              </a:rPr>
              <a:t>En kort film om risker för att sprida smitta och att få smitta som vi fått lov att använda av Vårdhygien Skåne. Vår tanke är att vi själva ska göra en version av den i egenregi.</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Undvikande av </a:t>
            </a:r>
            <a:r>
              <a:rPr lang="sv-SE" b="0" i="0" u="none" strike="noStrike" dirty="0" err="1">
                <a:solidFill>
                  <a:srgbClr val="000000"/>
                </a:solidFill>
                <a:effectLst/>
                <a:latin typeface="Calibri" panose="020F0502020204030204" pitchFamily="34" charset="0"/>
              </a:rPr>
              <a:t>vårdskador</a:t>
            </a:r>
            <a:r>
              <a:rPr lang="sv-SE" b="0" i="0" u="none" strike="noStrike" dirty="0">
                <a:solidFill>
                  <a:srgbClr val="000000"/>
                </a:solidFill>
                <a:effectLst/>
                <a:latin typeface="Calibri" panose="020F0502020204030204" pitchFamily="34" charset="0"/>
              </a:rPr>
              <a:t>- VRI</a:t>
            </a:r>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Antibiotika saknas som riskfaktor för att få smitta…</a:t>
            </a:r>
            <a:r>
              <a:rPr lang="sv-SE"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err="1">
                <a:solidFill>
                  <a:srgbClr val="000000"/>
                </a:solidFill>
                <a:effectLst/>
                <a:latin typeface="Calibri" panose="020F0502020204030204" pitchFamily="34" charset="0"/>
              </a:rPr>
              <a:t>Immunsuppretion</a:t>
            </a:r>
            <a:r>
              <a:rPr lang="sv-SE" b="0" i="0" u="none" strike="noStrike" dirty="0">
                <a:solidFill>
                  <a:srgbClr val="000000"/>
                </a:solidFill>
                <a:effectLst/>
                <a:latin typeface="Calibri" panose="020F0502020204030204" pitchFamily="34" charset="0"/>
              </a:rPr>
              <a:t>= Nedsatt immunförsvar</a:t>
            </a:r>
            <a:r>
              <a:rPr lang="en-US"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Inkontinens= Ofrivilligt läckage av urin och/eller avföring.</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0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ea typeface="Calibri"/>
                <a:cs typeface="Calibri"/>
              </a:rPr>
              <a:t>Lathund</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tänkt</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finnas</a:t>
            </a:r>
            <a:r>
              <a:rPr lang="en-US" dirty="0">
                <a:ea typeface="Calibri"/>
                <a:cs typeface="Calibri"/>
              </a:rPr>
              <a:t> </a:t>
            </a:r>
            <a:r>
              <a:rPr lang="en-US" dirty="0" err="1">
                <a:ea typeface="Calibri"/>
                <a:cs typeface="Calibri"/>
              </a:rPr>
              <a:t>tillgängling</a:t>
            </a:r>
            <a:r>
              <a:rPr lang="en-US" dirty="0">
                <a:ea typeface="Calibri"/>
                <a:cs typeface="Calibri"/>
              </a:rPr>
              <a:t> </a:t>
            </a:r>
            <a:r>
              <a:rPr lang="en-US" b="0" i="0" u="none" strike="noStrike" dirty="0" err="1">
                <a:solidFill>
                  <a:srgbClr val="000000"/>
                </a:solidFill>
                <a:effectLst/>
                <a:latin typeface="Calibri" panose="020F0502020204030204" pitchFamily="34" charset="0"/>
              </a:rPr>
              <a:t>på</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Vårdgivarwebben</a:t>
            </a:r>
            <a:r>
              <a:rPr lang="en-US" b="0" i="0" u="none" strike="noStrike" dirty="0">
                <a:solidFill>
                  <a:srgbClr val="000000"/>
                </a:solidFill>
                <a:effectLst/>
                <a:latin typeface="Calibri" panose="020F0502020204030204" pitchFamily="34" charset="0"/>
              </a:rPr>
              <a:t>/ Vårdhygien</a:t>
            </a:r>
            <a:r>
              <a:rPr lang="en-US" b="0" i="0" dirty="0">
                <a:solidFill>
                  <a:srgbClr val="000000"/>
                </a:solidFill>
                <a:effectLst/>
                <a:latin typeface="Calibri" panose="020F0502020204030204" pitchFamily="34" charset="0"/>
              </a:rPr>
              <a:t>​</a:t>
            </a:r>
            <a:endParaRPr lang="en-US" dirty="0">
              <a:ea typeface="Calibri"/>
              <a:cs typeface="Calibri"/>
            </a:endParaRPr>
          </a:p>
          <a:p>
            <a:r>
              <a:rPr lang="en-US" dirty="0">
                <a:ea typeface="Calibri"/>
                <a:cs typeface="Calibri"/>
              </a:rPr>
              <a:t>En </a:t>
            </a:r>
            <a:r>
              <a:rPr lang="en-US" dirty="0" err="1">
                <a:ea typeface="Calibri"/>
                <a:cs typeface="Calibri"/>
              </a:rPr>
              <a:t>annan</a:t>
            </a:r>
            <a:r>
              <a:rPr lang="en-US" dirty="0">
                <a:ea typeface="Calibri"/>
                <a:cs typeface="Calibri"/>
              </a:rPr>
              <a:t> </a:t>
            </a:r>
            <a:r>
              <a:rPr lang="en-US" dirty="0" err="1">
                <a:ea typeface="Calibri"/>
                <a:cs typeface="Calibri"/>
              </a:rPr>
              <a:t>sak</a:t>
            </a:r>
            <a:r>
              <a:rPr lang="en-US" dirty="0">
                <a:ea typeface="Calibri"/>
                <a:cs typeface="Calibri"/>
              </a:rPr>
              <a:t> </a:t>
            </a:r>
            <a:r>
              <a:rPr lang="en-US" dirty="0" err="1">
                <a:ea typeface="Calibri"/>
                <a:cs typeface="Calibri"/>
              </a:rPr>
              <a:t>att</a:t>
            </a:r>
            <a:r>
              <a:rPr lang="en-US" dirty="0">
                <a:ea typeface="Calibri"/>
                <a:cs typeface="Calibri"/>
              </a:rPr>
              <a:t> ta till </a:t>
            </a:r>
            <a:r>
              <a:rPr lang="en-US" dirty="0" err="1">
                <a:ea typeface="Calibri"/>
                <a:cs typeface="Calibri"/>
              </a:rPr>
              <a:t>hänsyn</a:t>
            </a:r>
            <a:r>
              <a:rPr lang="en-US" dirty="0">
                <a:ea typeface="Calibri"/>
                <a:cs typeface="Calibri"/>
              </a:rPr>
              <a:t> vid </a:t>
            </a:r>
            <a:r>
              <a:rPr lang="en-US" dirty="0" err="1">
                <a:ea typeface="Calibri"/>
                <a:cs typeface="Calibri"/>
              </a:rPr>
              <a:t>placering</a:t>
            </a:r>
            <a:r>
              <a:rPr lang="en-US" dirty="0">
                <a:ea typeface="Calibri"/>
                <a:cs typeface="Calibri"/>
              </a:rPr>
              <a:t> av </a:t>
            </a:r>
            <a:r>
              <a:rPr lang="en-US" dirty="0" err="1">
                <a:ea typeface="Calibri"/>
                <a:cs typeface="Calibri"/>
              </a:rPr>
              <a:t>vårdtagare</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vårdavdelning</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bedömna</a:t>
            </a:r>
            <a:r>
              <a:rPr lang="en-US" dirty="0">
                <a:ea typeface="Calibri"/>
                <a:cs typeface="Calibri"/>
              </a:rPr>
              <a:t> </a:t>
            </a:r>
            <a:r>
              <a:rPr lang="en-US" dirty="0" err="1">
                <a:ea typeface="Calibri"/>
                <a:cs typeface="Calibri"/>
              </a:rPr>
              <a:t>varje</a:t>
            </a:r>
            <a:r>
              <a:rPr lang="en-US" dirty="0">
                <a:ea typeface="Calibri"/>
                <a:cs typeface="Calibri"/>
              </a:rPr>
              <a:t> </a:t>
            </a:r>
            <a:r>
              <a:rPr lang="en-US" dirty="0" err="1">
                <a:ea typeface="Calibri"/>
                <a:cs typeface="Calibri"/>
              </a:rPr>
              <a:t>enskild</a:t>
            </a:r>
            <a:r>
              <a:rPr lang="en-US" dirty="0">
                <a:ea typeface="Calibri"/>
                <a:cs typeface="Calibri"/>
              </a:rPr>
              <a:t> </a:t>
            </a:r>
            <a:r>
              <a:rPr lang="en-US" dirty="0" err="1">
                <a:ea typeface="Calibri"/>
                <a:cs typeface="Calibri"/>
              </a:rPr>
              <a:t>vårdtagares</a:t>
            </a:r>
            <a:r>
              <a:rPr lang="en-US" dirty="0">
                <a:ea typeface="Calibri"/>
                <a:cs typeface="Calibri"/>
              </a:rPr>
              <a:t> </a:t>
            </a:r>
            <a:r>
              <a:rPr lang="en-US" dirty="0" err="1">
                <a:ea typeface="Calibri"/>
                <a:cs typeface="Calibri"/>
              </a:rPr>
              <a:t>riskfaktorers</a:t>
            </a:r>
            <a:r>
              <a:rPr lang="en-US" dirty="0">
                <a:ea typeface="Calibri"/>
                <a:cs typeface="Calibri"/>
              </a:rPr>
              <a:t> </a:t>
            </a:r>
            <a:r>
              <a:rPr lang="en-US" dirty="0" err="1">
                <a:ea typeface="Calibri"/>
                <a:cs typeface="Calibri"/>
              </a:rPr>
              <a:t>omfattning</a:t>
            </a:r>
            <a:r>
              <a:rPr lang="en-US" dirty="0">
                <a:ea typeface="Calibri"/>
                <a:cs typeface="Calibri"/>
              </a:rPr>
              <a:t>.</a:t>
            </a:r>
          </a:p>
          <a:p>
            <a:r>
              <a:rPr lang="en-US" dirty="0">
                <a:ea typeface="Calibri"/>
                <a:cs typeface="Calibri"/>
              </a:rPr>
              <a:t>Finns det </a:t>
            </a:r>
            <a:r>
              <a:rPr lang="en-US" dirty="0" err="1">
                <a:ea typeface="Calibri"/>
                <a:cs typeface="Calibri"/>
              </a:rPr>
              <a:t>mer</a:t>
            </a:r>
            <a:r>
              <a:rPr lang="en-US" dirty="0">
                <a:ea typeface="Calibri"/>
                <a:cs typeface="Calibri"/>
              </a:rPr>
              <a:t> </a:t>
            </a:r>
            <a:r>
              <a:rPr lang="en-US" dirty="0" err="1">
                <a:ea typeface="Calibri"/>
                <a:cs typeface="Calibri"/>
              </a:rPr>
              <a:t>faktorer</a:t>
            </a:r>
            <a:r>
              <a:rPr lang="en-US" dirty="0">
                <a:ea typeface="Calibri"/>
                <a:cs typeface="Calibri"/>
              </a:rPr>
              <a:t> </a:t>
            </a:r>
            <a:r>
              <a:rPr lang="en-US" dirty="0" err="1">
                <a:ea typeface="Calibri"/>
                <a:cs typeface="Calibri"/>
              </a:rPr>
              <a:t>att</a:t>
            </a:r>
            <a:r>
              <a:rPr lang="en-US" dirty="0">
                <a:ea typeface="Calibri"/>
                <a:cs typeface="Calibri"/>
              </a:rPr>
              <a:t> ta </a:t>
            </a:r>
            <a:r>
              <a:rPr lang="en-US" dirty="0" err="1">
                <a:ea typeface="Calibri"/>
                <a:cs typeface="Calibri"/>
              </a:rPr>
              <a:t>hänsyn</a:t>
            </a:r>
            <a:r>
              <a:rPr lang="en-US" dirty="0">
                <a:ea typeface="Calibri"/>
                <a:cs typeface="Calibri"/>
              </a:rPr>
              <a:t> till </a:t>
            </a:r>
            <a:r>
              <a:rPr lang="en-US" dirty="0" err="1">
                <a:ea typeface="Calibri"/>
                <a:cs typeface="Calibri"/>
              </a:rPr>
              <a:t>förutom</a:t>
            </a:r>
            <a:r>
              <a:rPr lang="en-US" dirty="0">
                <a:ea typeface="Calibri"/>
                <a:cs typeface="Calibri"/>
              </a:rPr>
              <a:t> de </a:t>
            </a:r>
            <a:r>
              <a:rPr lang="en-US" dirty="0" err="1">
                <a:ea typeface="Calibri"/>
                <a:cs typeface="Calibri"/>
              </a:rPr>
              <a:t>riskfaktorer</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nämns</a:t>
            </a:r>
            <a:r>
              <a:rPr lang="en-US" dirty="0">
                <a:ea typeface="Calibri"/>
                <a:cs typeface="Calibri"/>
              </a:rPr>
              <a:t> </a:t>
            </a:r>
            <a:r>
              <a:rPr lang="en-US" dirty="0" err="1">
                <a:ea typeface="Calibri"/>
                <a:cs typeface="Calibri"/>
              </a:rPr>
              <a:t>här</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t.ex</a:t>
            </a:r>
            <a:r>
              <a:rPr lang="en-US" dirty="0">
                <a:ea typeface="Calibri"/>
                <a:cs typeface="Calibri"/>
              </a:rPr>
              <a:t> </a:t>
            </a:r>
            <a:r>
              <a:rPr lang="en-US" dirty="0" err="1">
                <a:ea typeface="Calibri"/>
                <a:cs typeface="Calibri"/>
              </a:rPr>
              <a:t>utlandsvistelse</a:t>
            </a:r>
            <a:r>
              <a:rPr lang="en-US" dirty="0">
                <a:ea typeface="Calibri"/>
                <a:cs typeface="Calibri"/>
              </a:rPr>
              <a:t>?</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312A3840-7FE5-4C73-B7B6-852D33ECB327}" type="slidenum">
              <a:rPr lang="sv-SE" smtClean="0"/>
              <a:t>12</a:t>
            </a:fld>
            <a:endParaRPr lang="sv-SE"/>
          </a:p>
        </p:txBody>
      </p:sp>
    </p:spTree>
    <p:extLst>
      <p:ext uri="{BB962C8B-B14F-4D97-AF65-F5344CB8AC3E}">
        <p14:creationId xmlns:p14="http://schemas.microsoft.com/office/powerpoint/2010/main" val="85494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0" i="0" u="none" strike="noStrike" dirty="0" err="1">
                <a:solidFill>
                  <a:srgbClr val="000000"/>
                </a:solidFill>
                <a:effectLst/>
                <a:latin typeface="Calibri" panose="020F0502020204030204" pitchFamily="34" charset="0"/>
              </a:rPr>
              <a:t>Här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finns</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antibiotikabehandling</a:t>
            </a:r>
            <a:r>
              <a:rPr lang="en-US" b="0" i="0" u="none" strike="noStrike" dirty="0">
                <a:solidFill>
                  <a:srgbClr val="000000"/>
                </a:solidFill>
                <a:effectLst/>
                <a:latin typeface="Calibri" panose="020F0502020204030204" pitchFamily="34" charset="0"/>
              </a:rPr>
              <a:t> med </a:t>
            </a:r>
            <a:r>
              <a:rPr lang="en-US" b="0" i="0" u="none" strike="noStrike" dirty="0" err="1">
                <a:solidFill>
                  <a:srgbClr val="000000"/>
                </a:solidFill>
                <a:effectLst/>
                <a:latin typeface="Calibri" panose="020F0502020204030204" pitchFamily="34" charset="0"/>
              </a:rPr>
              <a:t>som</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riskfaktor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vilket</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är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viktigt</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att</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komma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ihåg</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att</a:t>
            </a:r>
            <a:r>
              <a:rPr lang="en-US" b="0" i="0" u="none" strike="noStrike" dirty="0">
                <a:solidFill>
                  <a:srgbClr val="000000"/>
                </a:solidFill>
                <a:effectLst/>
                <a:latin typeface="Calibri" panose="020F0502020204030204" pitchFamily="34" charset="0"/>
              </a:rPr>
              <a:t> det </a:t>
            </a:r>
            <a:r>
              <a:rPr lang="en-US" b="0" i="0" u="none" strike="noStrike" dirty="0" err="1">
                <a:solidFill>
                  <a:srgbClr val="000000"/>
                </a:solidFill>
                <a:effectLst/>
                <a:latin typeface="Calibri" panose="020F0502020204030204" pitchFamily="34" charset="0"/>
              </a:rPr>
              <a:t>ökar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riskerna</a:t>
            </a:r>
            <a:r>
              <a:rPr lang="en-US" b="0" i="0" u="none" strike="noStrike" dirty="0">
                <a:solidFill>
                  <a:srgbClr val="000000"/>
                </a:solidFill>
                <a:effectLst/>
                <a:latin typeface="Calibri" panose="020F0502020204030204" pitchFamily="34" charset="0"/>
              </a:rPr>
              <a:t> för </a:t>
            </a:r>
            <a:r>
              <a:rPr lang="en-US" b="0" i="0" u="none" strike="noStrike" dirty="0" err="1">
                <a:solidFill>
                  <a:srgbClr val="000000"/>
                </a:solidFill>
                <a:effectLst/>
                <a:latin typeface="Calibri" panose="020F0502020204030204" pitchFamily="34" charset="0"/>
              </a:rPr>
              <a:t>infektoner</a:t>
            </a:r>
            <a:r>
              <a:rPr lang="en-US" b="0" i="0" u="none" strike="noStrike" dirty="0">
                <a:solidFill>
                  <a:srgbClr val="000000"/>
                </a:solidFill>
                <a:effectLst/>
                <a:latin typeface="Calibri" panose="020F0502020204030204" pitchFamily="34" charset="0"/>
              </a:rPr>
              <a:t>. </a:t>
            </a:r>
            <a:endParaRPr lang="en-US" dirty="0"/>
          </a:p>
          <a:p>
            <a:r>
              <a:rPr lang="en-US" dirty="0" err="1"/>
              <a:t>Stramas</a:t>
            </a:r>
            <a:r>
              <a:rPr lang="en-US" dirty="0"/>
              <a:t> </a:t>
            </a:r>
            <a:r>
              <a:rPr lang="en-US" dirty="0" err="1"/>
              <a:t>riktlinjer</a:t>
            </a:r>
            <a:r>
              <a:rPr lang="en-US" dirty="0"/>
              <a:t> (10-punktsprogram mot </a:t>
            </a:r>
            <a:r>
              <a:rPr lang="en-US" dirty="0" err="1"/>
              <a:t>antibiotikaresistens</a:t>
            </a:r>
            <a:r>
              <a:rPr lang="en-US" dirty="0"/>
              <a:t> </a:t>
            </a:r>
            <a:r>
              <a:rPr lang="en-US" dirty="0" err="1"/>
              <a:t>inom</a:t>
            </a:r>
            <a:r>
              <a:rPr lang="en-US" dirty="0"/>
              <a:t> </a:t>
            </a:r>
            <a:r>
              <a:rPr lang="en-US" dirty="0" err="1"/>
              <a:t>vård</a:t>
            </a:r>
            <a:r>
              <a:rPr lang="en-US" dirty="0"/>
              <a:t> </a:t>
            </a:r>
            <a:r>
              <a:rPr lang="en-US" dirty="0" err="1"/>
              <a:t>och</a:t>
            </a:r>
            <a:r>
              <a:rPr lang="en-US" dirty="0"/>
              <a:t> </a:t>
            </a:r>
            <a:r>
              <a:rPr lang="en-US" dirty="0" err="1"/>
              <a:t>omsorg</a:t>
            </a:r>
            <a:r>
              <a:rPr lang="en-US" dirty="0"/>
              <a:t>)</a:t>
            </a:r>
          </a:p>
          <a:p>
            <a:endParaRPr lang="en-US" dirty="0">
              <a:ea typeface="Calibri" panose="020F0502020204030204"/>
              <a:cs typeface="Calibri" panose="020F0502020204030204"/>
            </a:endParaRPr>
          </a:p>
          <a:p>
            <a:pPr marL="228600" indent="-228600">
              <a:buAutoNum type="arabicPeriod"/>
            </a:pPr>
            <a:r>
              <a:rPr lang="en-US" dirty="0" err="1">
                <a:ea typeface="Calibri"/>
                <a:cs typeface="Calibri"/>
              </a:rPr>
              <a:t>Smittspridning</a:t>
            </a:r>
            <a:r>
              <a:rPr lang="en-US" dirty="0">
                <a:ea typeface="Calibri"/>
                <a:cs typeface="Calibri"/>
              </a:rPr>
              <a:t> I </a:t>
            </a:r>
            <a:r>
              <a:rPr lang="en-US" dirty="0" err="1">
                <a:ea typeface="Calibri"/>
                <a:cs typeface="Calibri"/>
              </a:rPr>
              <a:t>vård</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omsorg</a:t>
            </a:r>
            <a:r>
              <a:rPr lang="en-US" dirty="0">
                <a:ea typeface="Calibri"/>
                <a:cs typeface="Calibri"/>
              </a:rPr>
              <a:t> ska </a:t>
            </a:r>
            <a:r>
              <a:rPr lang="en-US" dirty="0" err="1">
                <a:ea typeface="Calibri"/>
                <a:cs typeface="Calibri"/>
              </a:rPr>
              <a:t>förebyggas</a:t>
            </a:r>
            <a:endParaRPr lang="en-US" dirty="0">
              <a:ea typeface="Calibri"/>
              <a:cs typeface="Calibri"/>
            </a:endParaRPr>
          </a:p>
          <a:p>
            <a:pPr marL="228600" indent="-228600">
              <a:buAutoNum type="arabicPeriod"/>
            </a:pPr>
            <a:r>
              <a:rPr lang="en-US" dirty="0">
                <a:ea typeface="Calibri"/>
                <a:cs typeface="Calibri"/>
              </a:rPr>
              <a:t>Basal </a:t>
            </a:r>
            <a:r>
              <a:rPr lang="en-US" dirty="0" err="1">
                <a:ea typeface="Calibri"/>
                <a:cs typeface="Calibri"/>
              </a:rPr>
              <a:t>hygien</a:t>
            </a:r>
            <a:r>
              <a:rPr lang="en-US" dirty="0">
                <a:ea typeface="Calibri"/>
                <a:cs typeface="Calibri"/>
              </a:rPr>
              <a:t> ska </a:t>
            </a:r>
            <a:r>
              <a:rPr lang="en-US" dirty="0" err="1">
                <a:ea typeface="Calibri"/>
                <a:cs typeface="Calibri"/>
              </a:rPr>
              <a:t>alltid</a:t>
            </a:r>
            <a:r>
              <a:rPr lang="en-US" dirty="0">
                <a:ea typeface="Calibri"/>
                <a:cs typeface="Calibri"/>
              </a:rPr>
              <a:t> </a:t>
            </a:r>
            <a:r>
              <a:rPr lang="en-US" dirty="0" err="1">
                <a:ea typeface="Calibri"/>
                <a:cs typeface="Calibri"/>
              </a:rPr>
              <a:t>tillämpas</a:t>
            </a:r>
            <a:endParaRPr lang="en-US" dirty="0"/>
          </a:p>
          <a:p>
            <a:pPr marL="228600" indent="-228600">
              <a:buAutoNum type="arabicPeriod"/>
            </a:pPr>
            <a:r>
              <a:rPr lang="en-US" dirty="0" err="1">
                <a:ea typeface="Calibri"/>
                <a:cs typeface="Calibri"/>
              </a:rPr>
              <a:t>Antibiotika</a:t>
            </a:r>
            <a:r>
              <a:rPr lang="en-US" dirty="0">
                <a:ea typeface="Calibri"/>
                <a:cs typeface="Calibri"/>
              </a:rPr>
              <a:t> ska </a:t>
            </a:r>
            <a:r>
              <a:rPr lang="en-US" dirty="0" err="1">
                <a:ea typeface="Calibri"/>
                <a:cs typeface="Calibri"/>
              </a:rPr>
              <a:t>användas</a:t>
            </a:r>
            <a:r>
              <a:rPr lang="en-US" dirty="0">
                <a:ea typeface="Calibri"/>
                <a:cs typeface="Calibri"/>
              </a:rPr>
              <a:t> </a:t>
            </a:r>
            <a:r>
              <a:rPr lang="en-US" dirty="0" err="1">
                <a:ea typeface="Calibri"/>
                <a:cs typeface="Calibri"/>
              </a:rPr>
              <a:t>rationellt</a:t>
            </a:r>
            <a:endParaRPr lang="en-US" dirty="0"/>
          </a:p>
          <a:p>
            <a:pPr marL="228600" indent="-228600">
              <a:buAutoNum type="arabicPeriod"/>
            </a:pPr>
            <a:r>
              <a:rPr lang="en-US" dirty="0" err="1">
                <a:ea typeface="Calibri"/>
                <a:cs typeface="Calibri"/>
              </a:rPr>
              <a:t>Lokala</a:t>
            </a:r>
            <a:r>
              <a:rPr lang="en-US" dirty="0">
                <a:ea typeface="Calibri"/>
                <a:cs typeface="Calibri"/>
              </a:rPr>
              <a:t> </a:t>
            </a:r>
            <a:r>
              <a:rPr lang="en-US" dirty="0" err="1">
                <a:ea typeface="Calibri"/>
                <a:cs typeface="Calibri"/>
              </a:rPr>
              <a:t>förskrivnings</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resistensdata</a:t>
            </a:r>
            <a:r>
              <a:rPr lang="en-US" dirty="0">
                <a:ea typeface="Calibri"/>
                <a:cs typeface="Calibri"/>
              </a:rPr>
              <a:t> ska </a:t>
            </a:r>
            <a:r>
              <a:rPr lang="en-US" dirty="0" err="1">
                <a:ea typeface="Calibri"/>
                <a:cs typeface="Calibri"/>
              </a:rPr>
              <a:t>analyseras</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återkopplas</a:t>
            </a:r>
            <a:endParaRPr lang="en-US" dirty="0"/>
          </a:p>
          <a:p>
            <a:pPr marL="228600" indent="-228600">
              <a:buAutoNum type="arabicPeriod"/>
            </a:pPr>
            <a:r>
              <a:rPr lang="en-US" dirty="0" err="1">
                <a:ea typeface="Calibri"/>
                <a:cs typeface="Calibri"/>
              </a:rPr>
              <a:t>Rekomendationer</a:t>
            </a:r>
            <a:r>
              <a:rPr lang="en-US" dirty="0">
                <a:ea typeface="Calibri"/>
                <a:cs typeface="Calibri"/>
              </a:rPr>
              <a:t> för </a:t>
            </a:r>
            <a:r>
              <a:rPr lang="en-US" dirty="0" err="1">
                <a:ea typeface="Calibri"/>
                <a:cs typeface="Calibri"/>
              </a:rPr>
              <a:t>handläggning</a:t>
            </a:r>
            <a:r>
              <a:rPr lang="en-US" dirty="0">
                <a:ea typeface="Calibri"/>
                <a:cs typeface="Calibri"/>
              </a:rPr>
              <a:t> av </a:t>
            </a:r>
            <a:r>
              <a:rPr lang="en-US" dirty="0" err="1">
                <a:ea typeface="Calibri"/>
                <a:cs typeface="Calibri"/>
              </a:rPr>
              <a:t>infektioner</a:t>
            </a:r>
            <a:r>
              <a:rPr lang="en-US" dirty="0">
                <a:ea typeface="Calibri"/>
                <a:cs typeface="Calibri"/>
              </a:rPr>
              <a:t> ska </a:t>
            </a:r>
            <a:r>
              <a:rPr lang="en-US" dirty="0" err="1">
                <a:ea typeface="Calibri"/>
                <a:cs typeface="Calibri"/>
              </a:rPr>
              <a:t>finnas</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följsamheten</a:t>
            </a:r>
            <a:r>
              <a:rPr lang="en-US" dirty="0">
                <a:ea typeface="Calibri"/>
                <a:cs typeface="Calibri"/>
              </a:rPr>
              <a:t> till dessa ska </a:t>
            </a:r>
            <a:r>
              <a:rPr lang="en-US" dirty="0" err="1">
                <a:ea typeface="Calibri"/>
                <a:cs typeface="Calibri"/>
              </a:rPr>
              <a:t>mätas</a:t>
            </a:r>
            <a:endParaRPr lang="en-US" dirty="0"/>
          </a:p>
          <a:p>
            <a:pPr marL="228600" indent="-228600">
              <a:buAutoNum type="arabicPeriod"/>
            </a:pPr>
            <a:r>
              <a:rPr lang="en-US" dirty="0" err="1">
                <a:ea typeface="Calibri"/>
                <a:cs typeface="Calibri"/>
              </a:rPr>
              <a:t>Antibiotikaprofylax</a:t>
            </a:r>
            <a:r>
              <a:rPr lang="en-US" dirty="0">
                <a:ea typeface="Calibri"/>
                <a:cs typeface="Calibri"/>
              </a:rPr>
              <a:t> ska </a:t>
            </a:r>
            <a:r>
              <a:rPr lang="en-US" dirty="0" err="1">
                <a:ea typeface="Calibri"/>
                <a:cs typeface="Calibri"/>
              </a:rPr>
              <a:t>ges</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rätt</a:t>
            </a:r>
            <a:r>
              <a:rPr lang="en-US" dirty="0">
                <a:ea typeface="Calibri"/>
                <a:cs typeface="Calibri"/>
              </a:rPr>
              <a:t> </a:t>
            </a:r>
            <a:r>
              <a:rPr lang="en-US" dirty="0" err="1">
                <a:ea typeface="Calibri"/>
                <a:cs typeface="Calibri"/>
              </a:rPr>
              <a:t>sätt</a:t>
            </a:r>
            <a:endParaRPr lang="en-US" dirty="0"/>
          </a:p>
          <a:p>
            <a:pPr marL="228600" indent="-228600">
              <a:buAutoNum type="arabicPeriod"/>
            </a:pPr>
            <a:r>
              <a:rPr lang="en-US" dirty="0" err="1">
                <a:ea typeface="Calibri"/>
                <a:cs typeface="Calibri"/>
              </a:rPr>
              <a:t>Bakterieodling</a:t>
            </a:r>
            <a:r>
              <a:rPr lang="en-US" dirty="0">
                <a:ea typeface="Calibri"/>
                <a:cs typeface="Calibri"/>
              </a:rPr>
              <a:t> ska </a:t>
            </a:r>
            <a:r>
              <a:rPr lang="en-US" dirty="0" err="1">
                <a:ea typeface="Calibri"/>
                <a:cs typeface="Calibri"/>
              </a:rPr>
              <a:t>tas</a:t>
            </a:r>
            <a:r>
              <a:rPr lang="en-US" dirty="0">
                <a:ea typeface="Calibri"/>
                <a:cs typeface="Calibri"/>
              </a:rPr>
              <a:t> </a:t>
            </a:r>
            <a:r>
              <a:rPr lang="en-US" dirty="0" err="1">
                <a:ea typeface="Calibri"/>
                <a:cs typeface="Calibri"/>
              </a:rPr>
              <a:t>före</a:t>
            </a:r>
            <a:r>
              <a:rPr lang="en-US" dirty="0">
                <a:ea typeface="Calibri"/>
                <a:cs typeface="Calibri"/>
              </a:rPr>
              <a:t> </a:t>
            </a:r>
            <a:r>
              <a:rPr lang="en-US" dirty="0" err="1">
                <a:ea typeface="Calibri"/>
                <a:cs typeface="Calibri"/>
              </a:rPr>
              <a:t>antibiotikabehandling</a:t>
            </a:r>
            <a:endParaRPr lang="en-US" dirty="0">
              <a:ea typeface="Calibri"/>
              <a:cs typeface="Calibri"/>
            </a:endParaRPr>
          </a:p>
          <a:p>
            <a:pPr marL="228600" indent="-228600">
              <a:buAutoNum type="arabicPeriod"/>
            </a:pPr>
            <a:r>
              <a:rPr lang="en-US" dirty="0" err="1"/>
              <a:t>Mikrobiologiska</a:t>
            </a:r>
            <a:r>
              <a:rPr lang="en-US" dirty="0"/>
              <a:t> </a:t>
            </a:r>
            <a:r>
              <a:rPr lang="en-US" dirty="0" err="1"/>
              <a:t>laboratorier</a:t>
            </a:r>
            <a:r>
              <a:rPr lang="en-US" dirty="0"/>
              <a:t> ska </a:t>
            </a:r>
            <a:r>
              <a:rPr lang="en-US" dirty="0" err="1"/>
              <a:t>övervaka</a:t>
            </a:r>
            <a:r>
              <a:rPr lang="en-US" dirty="0"/>
              <a:t> det </a:t>
            </a:r>
            <a:r>
              <a:rPr lang="en-US" dirty="0" err="1"/>
              <a:t>epidemiologiska</a:t>
            </a:r>
            <a:r>
              <a:rPr lang="en-US" dirty="0"/>
              <a:t> </a:t>
            </a:r>
            <a:r>
              <a:rPr lang="en-US" dirty="0" err="1"/>
              <a:t>läget</a:t>
            </a:r>
            <a:r>
              <a:rPr lang="en-US" dirty="0"/>
              <a:t> </a:t>
            </a:r>
            <a:r>
              <a:rPr lang="en-US" dirty="0" err="1"/>
              <a:t>och</a:t>
            </a:r>
            <a:r>
              <a:rPr lang="en-US" dirty="0"/>
              <a:t> </a:t>
            </a:r>
            <a:r>
              <a:rPr lang="en-US" dirty="0" err="1"/>
              <a:t>bistå</a:t>
            </a:r>
            <a:r>
              <a:rPr lang="en-US" dirty="0"/>
              <a:t> </a:t>
            </a:r>
            <a:r>
              <a:rPr lang="en-US" dirty="0" err="1"/>
              <a:t>behandlande</a:t>
            </a:r>
            <a:r>
              <a:rPr lang="en-US" dirty="0"/>
              <a:t> </a:t>
            </a:r>
            <a:r>
              <a:rPr lang="en-US" dirty="0" err="1"/>
              <a:t>läkare</a:t>
            </a:r>
            <a:r>
              <a:rPr lang="en-US" dirty="0"/>
              <a:t>, </a:t>
            </a:r>
            <a:r>
              <a:rPr lang="en-US" dirty="0" err="1"/>
              <a:t>vårdhygien</a:t>
            </a:r>
            <a:r>
              <a:rPr lang="en-US" dirty="0"/>
              <a:t>, </a:t>
            </a:r>
            <a:r>
              <a:rPr lang="en-US" dirty="0" err="1"/>
              <a:t>smittskydd</a:t>
            </a:r>
            <a:r>
              <a:rPr lang="en-US" dirty="0"/>
              <a:t> </a:t>
            </a:r>
            <a:r>
              <a:rPr lang="en-US" dirty="0" err="1"/>
              <a:t>samt</a:t>
            </a:r>
            <a:r>
              <a:rPr lang="en-US" dirty="0"/>
              <a:t> </a:t>
            </a:r>
            <a:r>
              <a:rPr lang="en-US" dirty="0" err="1"/>
              <a:t>lokala</a:t>
            </a:r>
            <a:r>
              <a:rPr lang="en-US" dirty="0"/>
              <a:t> </a:t>
            </a:r>
            <a:r>
              <a:rPr lang="en-US" dirty="0" err="1"/>
              <a:t>Stramagrupper</a:t>
            </a:r>
            <a:r>
              <a:rPr lang="en-US" dirty="0"/>
              <a:t> med </a:t>
            </a:r>
            <a:r>
              <a:rPr lang="en-US" dirty="0" err="1"/>
              <a:t>resultat</a:t>
            </a:r>
            <a:r>
              <a:rPr lang="en-US" dirty="0"/>
              <a:t> </a:t>
            </a:r>
            <a:r>
              <a:rPr lang="en-US" dirty="0" err="1"/>
              <a:t>och</a:t>
            </a:r>
            <a:r>
              <a:rPr lang="en-US" dirty="0"/>
              <a:t> </a:t>
            </a:r>
            <a:r>
              <a:rPr lang="en-US" dirty="0" err="1"/>
              <a:t>analys</a:t>
            </a:r>
            <a:r>
              <a:rPr lang="en-US" dirty="0"/>
              <a:t> av data. </a:t>
            </a:r>
          </a:p>
          <a:p>
            <a:pPr marL="228600" indent="-228600">
              <a:buAutoNum type="arabicPeriod"/>
            </a:pPr>
            <a:r>
              <a:rPr lang="en-US" dirty="0" err="1">
                <a:ea typeface="Calibri" panose="020F0502020204030204"/>
                <a:cs typeface="Calibri" panose="020F0502020204030204"/>
              </a:rPr>
              <a:t>Vårdrelaterade</a:t>
            </a:r>
            <a:r>
              <a:rPr lang="en-US" dirty="0">
                <a:ea typeface="Calibri" panose="020F0502020204030204"/>
                <a:cs typeface="Calibri" panose="020F0502020204030204"/>
              </a:rPr>
              <a:t> </a:t>
            </a:r>
            <a:r>
              <a:rPr lang="en-US" dirty="0" err="1">
                <a:ea typeface="Calibri" panose="020F0502020204030204"/>
                <a:cs typeface="Calibri" panose="020F0502020204030204"/>
              </a:rPr>
              <a:t>infektioner</a:t>
            </a:r>
            <a:r>
              <a:rPr lang="en-US" dirty="0">
                <a:ea typeface="Calibri" panose="020F0502020204030204"/>
                <a:cs typeface="Calibri" panose="020F0502020204030204"/>
              </a:rPr>
              <a:t> ska </a:t>
            </a:r>
            <a:r>
              <a:rPr lang="en-US" dirty="0" err="1">
                <a:ea typeface="Calibri" panose="020F0502020204030204"/>
                <a:cs typeface="Calibri" panose="020F0502020204030204"/>
              </a:rPr>
              <a:t>förebyggas</a:t>
            </a:r>
            <a:endParaRPr lang="en-US" dirty="0">
              <a:ea typeface="Calibri" panose="020F0502020204030204"/>
              <a:cs typeface="Calibri" panose="020F0502020204030204"/>
            </a:endParaRPr>
          </a:p>
          <a:p>
            <a:r>
              <a:rPr lang="en-US" dirty="0"/>
              <a:t>10. </a:t>
            </a:r>
            <a:r>
              <a:rPr lang="en-US" dirty="0" err="1"/>
              <a:t>Samhällsförvärvade</a:t>
            </a:r>
            <a:r>
              <a:rPr lang="en-US" dirty="0"/>
              <a:t> </a:t>
            </a:r>
            <a:r>
              <a:rPr lang="en-US" dirty="0" err="1"/>
              <a:t>infektioner</a:t>
            </a:r>
            <a:r>
              <a:rPr lang="en-US" dirty="0"/>
              <a:t> ska </a:t>
            </a:r>
            <a:r>
              <a:rPr lang="en-US" dirty="0" err="1"/>
              <a:t>förebyggas</a:t>
            </a:r>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312A3840-7FE5-4C73-B7B6-852D33ECB327}" type="slidenum">
              <a:rPr lang="sv-SE" smtClean="0"/>
              <a:t>13</a:t>
            </a:fld>
            <a:endParaRPr lang="sv-SE"/>
          </a:p>
        </p:txBody>
      </p:sp>
    </p:spTree>
    <p:extLst>
      <p:ext uri="{BB962C8B-B14F-4D97-AF65-F5344CB8AC3E}">
        <p14:creationId xmlns:p14="http://schemas.microsoft.com/office/powerpoint/2010/main" val="53816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Sammanfattning:</a:t>
            </a:r>
            <a:br>
              <a:rPr lang="sv-SE" dirty="0"/>
            </a:br>
            <a:br>
              <a:rPr lang="sv-SE" dirty="0"/>
            </a:br>
            <a:r>
              <a:rPr lang="sv-SE" dirty="0"/>
              <a:t>Att identifiera, bedöma och analysera risker är en viktig del i arbetet att förebygga VRI. Det kräver att alla som arbetar i vården har ett riskmedvetet förhållningssätt och vet vad som pågår i verksamheten.</a:t>
            </a:r>
            <a:endParaRPr lang="sv-SE" dirty="0">
              <a:cs typeface="Calibri"/>
            </a:endParaRPr>
          </a:p>
          <a:p>
            <a:r>
              <a:rPr lang="sv-SE" dirty="0"/>
              <a:t>Hälso- och sjukvården förändras ständigt, vilket gör att riskerna också förändras och kan vara svåra att förutsäga. Därför är det nödvändigt att både ha stor kunskap om risker i sig och god beredskap för att hantera dem.</a:t>
            </a:r>
            <a:endParaRPr lang="sv-SE" dirty="0">
              <a:cs typeface="Calibri"/>
            </a:endParaRPr>
          </a:p>
          <a:p>
            <a:r>
              <a:rPr lang="sv-SE" dirty="0">
                <a:cs typeface="Calibri"/>
              </a:rPr>
              <a:t>Över vårdtiden kan riskerna förändras och nya ställningstaganden kan behöva tas x flera under en vårdtid hos samma individ.  </a:t>
            </a:r>
          </a:p>
        </p:txBody>
      </p:sp>
      <p:sp>
        <p:nvSpPr>
          <p:cNvPr id="4" name="Platshållare för bildnummer 3"/>
          <p:cNvSpPr>
            <a:spLocks noGrp="1"/>
          </p:cNvSpPr>
          <p:nvPr>
            <p:ph type="sldNum" sz="quarter" idx="5"/>
          </p:nvPr>
        </p:nvSpPr>
        <p:spPr/>
        <p:txBody>
          <a:bodyPr/>
          <a:lstStyle/>
          <a:p>
            <a:fld id="{312A3840-7FE5-4C73-B7B6-852D33ECB327}" type="slidenum">
              <a:rPr lang="sv-SE" smtClean="0"/>
              <a:t>14</a:t>
            </a:fld>
            <a:endParaRPr lang="sv-SE"/>
          </a:p>
        </p:txBody>
      </p:sp>
    </p:spTree>
    <p:extLst>
      <p:ext uri="{BB962C8B-B14F-4D97-AF65-F5344CB8AC3E}">
        <p14:creationId xmlns:p14="http://schemas.microsoft.com/office/powerpoint/2010/main" val="3891602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Vet man vad vårdhygieniska riskfaktorer är? Är det svårt att greppa?</a:t>
            </a:r>
          </a:p>
          <a:p>
            <a:endParaRPr lang="sv-SE" dirty="0"/>
          </a:p>
        </p:txBody>
      </p:sp>
      <p:sp>
        <p:nvSpPr>
          <p:cNvPr id="4" name="Platshållare för bildnummer 3"/>
          <p:cNvSpPr>
            <a:spLocks noGrp="1"/>
          </p:cNvSpPr>
          <p:nvPr>
            <p:ph type="sldNum" sz="quarter" idx="5"/>
          </p:nvPr>
        </p:nvSpPr>
        <p:spPr/>
        <p:txBody>
          <a:bodyPr/>
          <a:lstStyle/>
          <a:p>
            <a:fld id="{312A3840-7FE5-4C73-B7B6-852D33ECB327}" type="slidenum">
              <a:rPr lang="sv-SE" smtClean="0"/>
              <a:t>15</a:t>
            </a:fld>
            <a:endParaRPr lang="sv-SE"/>
          </a:p>
        </p:txBody>
      </p:sp>
    </p:spTree>
    <p:extLst>
      <p:ext uri="{BB962C8B-B14F-4D97-AF65-F5344CB8AC3E}">
        <p14:creationId xmlns:p14="http://schemas.microsoft.com/office/powerpoint/2010/main" val="2604911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u="none" strike="noStrike" dirty="0">
                <a:solidFill>
                  <a:srgbClr val="000000"/>
                </a:solidFill>
                <a:effectLst/>
                <a:latin typeface="Calibri" panose="020F0502020204030204" pitchFamily="34" charset="0"/>
              </a:rPr>
              <a:t>Här finns det även patientfall i utbildningen som kan användas på </a:t>
            </a:r>
            <a:r>
              <a:rPr lang="sv-SE" b="0" i="0" u="none" strike="noStrike" dirty="0" err="1">
                <a:solidFill>
                  <a:srgbClr val="000000"/>
                </a:solidFill>
                <a:effectLst/>
                <a:latin typeface="Calibri" panose="020F0502020204030204" pitchFamily="34" charset="0"/>
              </a:rPr>
              <a:t>t.ex</a:t>
            </a:r>
            <a:r>
              <a:rPr lang="sv-SE" b="0" i="0" u="none" strike="noStrike" dirty="0">
                <a:solidFill>
                  <a:srgbClr val="000000"/>
                </a:solidFill>
                <a:effectLst/>
                <a:latin typeface="Calibri" panose="020F0502020204030204" pitchFamily="34" charset="0"/>
              </a:rPr>
              <a:t> APT för diskussion.</a:t>
            </a:r>
            <a:r>
              <a:rPr lang="en-US"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Materialet på engelska och lätt svenska finns bl.a. samlat på Vårdgivarwebben under basala hygienrutiner.</a:t>
            </a:r>
            <a:endParaRPr lang="en-US" b="0" i="0" dirty="0">
              <a:solidFill>
                <a:srgbClr val="444444"/>
              </a:solidFill>
              <a:effectLst/>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59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Utbildningsmaterial för att förebygga </a:t>
            </a:r>
            <a:r>
              <a:rPr lang="sv-SE" dirty="0" err="1"/>
              <a:t>vårdskador</a:t>
            </a:r>
            <a:r>
              <a:rPr lang="sv-SE" dirty="0"/>
              <a:t> och vårdrelaterade infektioner.</a:t>
            </a:r>
          </a:p>
          <a:p>
            <a:r>
              <a:rPr lang="sv-SE" dirty="0"/>
              <a:t>Det finns liknande utbildning som handlar om sår och AB, Sår-smart och Antibiotika-smart.</a:t>
            </a:r>
          </a:p>
          <a:p>
            <a:r>
              <a:rPr lang="sv-SE" b="0" i="0" u="none" strike="noStrike" dirty="0">
                <a:solidFill>
                  <a:srgbClr val="000000"/>
                </a:solidFill>
                <a:effectLst/>
                <a:latin typeface="Calibri" panose="020F0502020204030204" pitchFamily="34" charset="0"/>
              </a:rPr>
              <a:t>Innehåller bl.a. mycket faktainformation, frågeställningar, fallstudier</a:t>
            </a:r>
            <a:r>
              <a:rPr lang="sv-SE" b="0" i="0" dirty="0">
                <a:solidFill>
                  <a:srgbClr val="000000"/>
                </a:solidFill>
                <a:effectLst/>
                <a:latin typeface="Calibri" panose="020F0502020204030204" pitchFamily="34" charset="0"/>
              </a:rPr>
              <a:t>​</a:t>
            </a:r>
            <a:endParaRPr lang="sv-SE" dirty="0"/>
          </a:p>
        </p:txBody>
      </p:sp>
      <p:sp>
        <p:nvSpPr>
          <p:cNvPr id="4" name="Platshållare för bildnummer 3"/>
          <p:cNvSpPr>
            <a:spLocks noGrp="1"/>
          </p:cNvSpPr>
          <p:nvPr>
            <p:ph type="sldNum" sz="quarter" idx="5"/>
          </p:nvPr>
        </p:nvSpPr>
        <p:spPr/>
        <p:txBody>
          <a:bodyPr/>
          <a:lstStyle/>
          <a:p>
            <a:fld id="{312A3840-7FE5-4C73-B7B6-852D33ECB327}" type="slidenum">
              <a:rPr lang="sv-SE" smtClean="0"/>
              <a:t>17</a:t>
            </a:fld>
            <a:endParaRPr lang="sv-SE"/>
          </a:p>
        </p:txBody>
      </p:sp>
    </p:spTree>
    <p:extLst>
      <p:ext uri="{BB962C8B-B14F-4D97-AF65-F5344CB8AC3E}">
        <p14:creationId xmlns:p14="http://schemas.microsoft.com/office/powerpoint/2010/main" val="171972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Maila oss om ni kommer på något som ni vill diskutera, något som saknas på hemsidan, eller annat som ni vill ta upp</a:t>
            </a:r>
          </a:p>
          <a:p>
            <a:endParaRPr lang="sv-SE" dirty="0"/>
          </a:p>
          <a:p>
            <a:r>
              <a:rPr lang="sv-SE" b="0" i="0" u="none" strike="noStrike" dirty="0">
                <a:solidFill>
                  <a:srgbClr val="000000"/>
                </a:solidFill>
                <a:effectLst/>
                <a:latin typeface="Calibri" panose="020F0502020204030204" pitchFamily="34" charset="0"/>
              </a:rPr>
              <a:t>Skicka mail till vår </a:t>
            </a:r>
            <a:r>
              <a:rPr lang="sv-SE" b="0" i="0" u="none" strike="noStrike" dirty="0" err="1">
                <a:solidFill>
                  <a:srgbClr val="000000"/>
                </a:solidFill>
                <a:effectLst/>
                <a:latin typeface="Calibri" panose="020F0502020204030204" pitchFamily="34" charset="0"/>
              </a:rPr>
              <a:t>funktionsbrevlåda</a:t>
            </a:r>
            <a:r>
              <a:rPr lang="sv-SE" b="0" i="0" u="none" strike="noStrike" dirty="0">
                <a:solidFill>
                  <a:srgbClr val="000000"/>
                </a:solidFill>
                <a:effectLst/>
                <a:latin typeface="Calibri" panose="020F0502020204030204" pitchFamily="34" charset="0"/>
              </a:rPr>
              <a:t> på Vårdgivarwebben- vardhygien@norrbotten.se</a:t>
            </a:r>
            <a:endParaRPr lang="sv-SE" dirty="0"/>
          </a:p>
        </p:txBody>
      </p:sp>
      <p:sp>
        <p:nvSpPr>
          <p:cNvPr id="4" name="Platshållare för bildnummer 3"/>
          <p:cNvSpPr>
            <a:spLocks noGrp="1"/>
          </p:cNvSpPr>
          <p:nvPr>
            <p:ph type="sldNum" sz="quarter" idx="5"/>
          </p:nvPr>
        </p:nvSpPr>
        <p:spPr/>
        <p:txBody>
          <a:bodyPr/>
          <a:lstStyle/>
          <a:p>
            <a:fld id="{312A3840-7FE5-4C73-B7B6-852D33ECB327}" type="slidenum">
              <a:rPr lang="sv-SE" smtClean="0"/>
              <a:t>18</a:t>
            </a:fld>
            <a:endParaRPr lang="sv-SE"/>
          </a:p>
        </p:txBody>
      </p:sp>
    </p:spTree>
    <p:extLst>
      <p:ext uri="{BB962C8B-B14F-4D97-AF65-F5344CB8AC3E}">
        <p14:creationId xmlns:p14="http://schemas.microsoft.com/office/powerpoint/2010/main" val="222790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u="none" strike="noStrike" dirty="0">
                <a:solidFill>
                  <a:srgbClr val="000000"/>
                </a:solidFill>
                <a:effectLst/>
                <a:latin typeface="Calibri" panose="020F0502020204030204" pitchFamily="34" charset="0"/>
              </a:rPr>
              <a:t>Googla antibiotikasmart Sverige så kommer ni in på </a:t>
            </a:r>
            <a:r>
              <a:rPr lang="sv-SE" b="0" i="0" u="sng" strike="noStrike" dirty="0">
                <a:solidFill>
                  <a:srgbClr val="0563C1"/>
                </a:solidFill>
                <a:effectLst/>
                <a:latin typeface="Calibri" panose="020F0502020204030204" pitchFamily="34" charset="0"/>
                <a:hlinkClick r:id="rId3"/>
              </a:rPr>
              <a:t>Bli en antibiotikasmart äldre- och funktionshinderomsorg - Antibiotikasmart Sverige (folkhalsomyndigheten.se)</a:t>
            </a:r>
            <a:r>
              <a:rPr lang="sv-SE" b="0" i="0" u="none" strike="noStrike" dirty="0">
                <a:solidFill>
                  <a:srgbClr val="000000"/>
                </a:solidFill>
                <a:effectLst/>
                <a:latin typeface="Calibri" panose="020F0502020204030204" pitchFamily="34" charset="0"/>
              </a:rPr>
              <a:t> och där kan ni läsa om det och anmäla er till att arbeta som antibiotikasmart enhet, ett helt SÄBO, en förskola, HC, kommunledning, </a:t>
            </a:r>
            <a:r>
              <a:rPr lang="sv-SE" b="0" i="0" u="none" strike="noStrike" dirty="0" err="1">
                <a:solidFill>
                  <a:srgbClr val="000000"/>
                </a:solidFill>
                <a:effectLst/>
                <a:latin typeface="Calibri" panose="020F0502020204030204" pitchFamily="34" charset="0"/>
              </a:rPr>
              <a:t>vtn</a:t>
            </a:r>
            <a:r>
              <a:rPr lang="sv-SE" b="0" i="0" u="none" strike="noStrike" dirty="0">
                <a:solidFill>
                  <a:srgbClr val="000000"/>
                </a:solidFill>
                <a:effectLst/>
                <a:latin typeface="Calibri" panose="020F0502020204030204" pitchFamily="34" charset="0"/>
              </a:rPr>
              <a:t> och avloppsverksamhet.</a:t>
            </a:r>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r>
              <a:rPr lang="sv-SE" b="0" i="0" u="none" strike="noStrike" dirty="0">
                <a:solidFill>
                  <a:srgbClr val="000000"/>
                </a:solidFill>
                <a:effectLst/>
                <a:latin typeface="Calibri" panose="020F0502020204030204" pitchFamily="34" charset="0"/>
              </a:rPr>
              <a:t>Man får personlig hjälp med att upprätt detta. Det är inget nytt eller extra ni ska utföra utan det är det som ni redan har eller är </a:t>
            </a:r>
            <a:r>
              <a:rPr lang="sv-SE" b="0" i="0" u="none" strike="noStrike" dirty="0" err="1">
                <a:solidFill>
                  <a:srgbClr val="000000"/>
                </a:solidFill>
                <a:effectLst/>
                <a:latin typeface="Calibri" panose="020F0502020204030204" pitchFamily="34" charset="0"/>
              </a:rPr>
              <a:t>påväg</a:t>
            </a:r>
            <a:r>
              <a:rPr lang="sv-SE" b="0" i="0" u="none" strike="noStrike" dirty="0">
                <a:solidFill>
                  <a:srgbClr val="000000"/>
                </a:solidFill>
                <a:effectLst/>
                <a:latin typeface="Calibri" panose="020F0502020204030204" pitchFamily="34" charset="0"/>
              </a:rPr>
              <a:t> att upprätta. Man blir certifierade som antibiotikasmart boende.</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333333"/>
                </a:solidFill>
                <a:effectLst/>
                <a:latin typeface="Tahoma" panose="020B0604030504040204" pitchFamily="34" charset="0"/>
              </a:rPr>
              <a:t>Genom att arbeta med smittförebyggande åtgärder, bidrar verksamheter till en ökad patientsäkerhet genom färre infektioner, minskad smittspridning och minskat behov av antibiotika.</a:t>
            </a:r>
            <a:r>
              <a:rPr lang="en-US" b="0" i="0" dirty="0">
                <a:solidFill>
                  <a:srgbClr val="444444"/>
                </a:solidFill>
                <a:effectLst/>
                <a:latin typeface="Tahoma" panose="020B0604030504040204" pitchFamily="34" charset="0"/>
              </a:rPr>
              <a:t>​</a:t>
            </a:r>
            <a:endParaRPr lang="en-US" b="0" i="0" dirty="0">
              <a:solidFill>
                <a:srgbClr val="444444"/>
              </a:solidFill>
              <a:effectLst/>
              <a:latin typeface="Calibri" panose="020F0502020204030204" pitchFamily="34" charset="0"/>
            </a:endParaRPr>
          </a:p>
          <a:p>
            <a:pPr algn="l" rtl="0" fontAlgn="base"/>
            <a:r>
              <a:rPr lang="sv-SE" b="0" i="0" dirty="0">
                <a:solidFill>
                  <a:srgbClr val="444444"/>
                </a:solidFill>
                <a:effectLst/>
                <a:latin typeface="Tahoma" panose="020B0604030504040204" pitchFamily="34" charset="0"/>
              </a:rPr>
              <a:t>​</a:t>
            </a:r>
            <a:endParaRPr lang="sv-SE" b="0" i="0" dirty="0">
              <a:solidFill>
                <a:srgbClr val="444444"/>
              </a:solidFill>
              <a:effectLst/>
              <a:latin typeface="Calibri" panose="020F0502020204030204" pitchFamily="34" charset="0"/>
            </a:endParaRPr>
          </a:p>
          <a:p>
            <a:pPr algn="l" rtl="0" fontAlgn="base"/>
            <a:r>
              <a:rPr lang="sv-SE" b="0" i="0" u="none" strike="noStrike" dirty="0">
                <a:solidFill>
                  <a:srgbClr val="333333"/>
                </a:solidFill>
                <a:effectLst/>
                <a:latin typeface="Tahoma" panose="020B0604030504040204" pitchFamily="34" charset="0"/>
              </a:rPr>
              <a:t>Kriterier för att delta:</a:t>
            </a:r>
            <a:r>
              <a:rPr lang="en-US" b="0" i="0" dirty="0">
                <a:solidFill>
                  <a:srgbClr val="444444"/>
                </a:solidFill>
                <a:effectLst/>
                <a:latin typeface="Tahoma" panose="020B0604030504040204" pitchFamily="34" charset="0"/>
              </a:rPr>
              <a:t>​</a:t>
            </a:r>
            <a:endParaRPr lang="en-US" b="0" i="0" dirty="0">
              <a:solidFill>
                <a:srgbClr val="444444"/>
              </a:solidFill>
              <a:effectLst/>
              <a:latin typeface="Calibri" panose="020F0502020204030204" pitchFamily="34" charset="0"/>
            </a:endParaRPr>
          </a:p>
          <a:p>
            <a:pPr algn="l" rtl="0" fontAlgn="base"/>
            <a:r>
              <a:rPr lang="sv-SE" b="0" i="0" u="none" strike="noStrike" dirty="0">
                <a:solidFill>
                  <a:srgbClr val="333333"/>
                </a:solidFill>
                <a:effectLst/>
                <a:latin typeface="Tahoma" panose="020B0604030504040204" pitchFamily="34" charset="0"/>
              </a:rPr>
              <a:t>Man har hygienombud, kontakt med VH enhet, man genomför och dokumenterar mätningar av VRI, man gör egenkontroll av </a:t>
            </a:r>
            <a:r>
              <a:rPr lang="sv-SE" b="0" i="0" u="none" strike="noStrike" dirty="0" err="1">
                <a:solidFill>
                  <a:srgbClr val="333333"/>
                </a:solidFill>
                <a:effectLst/>
                <a:latin typeface="Tahoma" panose="020B0604030504040204" pitchFamily="34" charset="0"/>
              </a:rPr>
              <a:t>vårdhygiensik</a:t>
            </a:r>
            <a:r>
              <a:rPr lang="sv-SE" b="0" i="0" u="none" strike="noStrike" dirty="0">
                <a:solidFill>
                  <a:srgbClr val="333333"/>
                </a:solidFill>
                <a:effectLst/>
                <a:latin typeface="Tahoma" panose="020B0604030504040204" pitchFamily="34" charset="0"/>
              </a:rPr>
              <a:t> standard, man utför handlingsplaner och åtgärder utifrån dem, man har en struktur på att återföra mätvärden till chefer och kollegor, årlig utbildning och träning i hygienrutiner och smittförebyggande arbete.</a:t>
            </a:r>
            <a:r>
              <a:rPr lang="en-US" b="0" i="0" dirty="0">
                <a:solidFill>
                  <a:srgbClr val="444444"/>
                </a:solidFill>
                <a:effectLst/>
                <a:latin typeface="Tahoma" panose="020B0604030504040204" pitchFamily="34" charset="0"/>
              </a:rPr>
              <a:t>​</a:t>
            </a:r>
            <a:endParaRPr lang="en-US" b="0" i="0" dirty="0">
              <a:solidFill>
                <a:srgbClr val="444444"/>
              </a:solidFill>
              <a:effectLst/>
              <a:latin typeface="Calibri" panose="020F0502020204030204" pitchFamily="34" charset="0"/>
            </a:endParaRPr>
          </a:p>
          <a:p>
            <a:pPr algn="l" rtl="0" fontAlgn="base"/>
            <a:r>
              <a:rPr lang="sv-SE" b="0" i="0" dirty="0">
                <a:solidFill>
                  <a:srgbClr val="444444"/>
                </a:solidFill>
                <a:effectLst/>
                <a:latin typeface="Tahoma" panose="020B0604030504040204" pitchFamily="34" charset="0"/>
              </a:rPr>
              <a:t>​</a:t>
            </a:r>
            <a:endParaRPr lang="sv-SE" b="0" i="0" dirty="0">
              <a:solidFill>
                <a:srgbClr val="444444"/>
              </a:solidFill>
              <a:effectLst/>
              <a:latin typeface="Calibri" panose="020F0502020204030204" pitchFamily="34" charset="0"/>
            </a:endParaRPr>
          </a:p>
          <a:p>
            <a:pPr algn="l" rtl="0" fontAlgn="base"/>
            <a:r>
              <a:rPr lang="sv-SE" b="0" i="0" u="none" strike="noStrike" dirty="0">
                <a:solidFill>
                  <a:srgbClr val="333333"/>
                </a:solidFill>
                <a:effectLst/>
                <a:latin typeface="Calibri" panose="020F0502020204030204" pitchFamily="34" charset="0"/>
              </a:rPr>
              <a:t>GÅ IN OCH LÄS, PRATA MED ER ENHETSCHEF OCH ANMÄL ER!</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Tahoma" panose="020B0604030504040204" pitchFamily="34" charset="0"/>
              </a:rPr>
              <a:t>​</a:t>
            </a:r>
            <a:endParaRPr lang="sv-SE" b="0" i="0" dirty="0">
              <a:solidFill>
                <a:srgbClr val="444444"/>
              </a:solidFill>
              <a:effectLst/>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6C31A52C-D564-4ECF-8CCD-2250F16E8055}" type="slidenum">
              <a:rPr lang="sv-SE" smtClean="0"/>
              <a:t>19</a:t>
            </a:fld>
            <a:endParaRPr lang="sv-SE"/>
          </a:p>
        </p:txBody>
      </p:sp>
    </p:spTree>
    <p:extLst>
      <p:ext uri="{BB962C8B-B14F-4D97-AF65-F5344CB8AC3E}">
        <p14:creationId xmlns:p14="http://schemas.microsoft.com/office/powerpoint/2010/main" val="169782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u="none" strike="noStrike" dirty="0">
                <a:solidFill>
                  <a:srgbClr val="000000"/>
                </a:solidFill>
                <a:effectLst/>
                <a:latin typeface="Calibri" panose="020F0502020204030204" pitchFamily="34" charset="0"/>
              </a:rPr>
              <a:t>Vi vill bara poängtera att ta på sig uppdraget som hygienombud är detsamma som att ta på sig vilket annat uppdrag som finns i verksamheterna inom kommunal vård och omsorg, ni har tex kostombud och förrådsombud och nu heter det också kvalitetsombud. Detta är ett arbete för</a:t>
            </a:r>
            <a:r>
              <a:rPr lang="sv-SE" b="1" i="0" u="none" strike="noStrike" dirty="0">
                <a:solidFill>
                  <a:srgbClr val="000000"/>
                </a:solidFill>
                <a:effectLst/>
                <a:latin typeface="Calibri" panose="020F0502020204030204" pitchFamily="34" charset="0"/>
              </a:rPr>
              <a:t> hela </a:t>
            </a:r>
            <a:r>
              <a:rPr lang="sv-SE" b="0" i="0" u="none" strike="noStrike" dirty="0">
                <a:solidFill>
                  <a:srgbClr val="000000"/>
                </a:solidFill>
                <a:effectLst/>
                <a:latin typeface="Calibri" panose="020F0502020204030204" pitchFamily="34" charset="0"/>
              </a:rPr>
              <a:t>arbetslaget, inget som ett hygienombud kan ordna med en Quick fix men hygienombuden finns med som ett stöd i den processen.</a:t>
            </a:r>
            <a:r>
              <a:rPr lang="sv-SE"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Inom en del verksamheter fungerar basala hygienrutiner bra (BHK) och det fungerar bra med att påminna varandra om BHK och på andra enheter mindre bra. När personal inte följer BHK är det en avvikelse som ska hanteras. Viktigt att alla kollegor får utbildning i varför BHK är så viktigt och en sak att ta tillsammans med enhetschefen. Om avvikelse skrivs så måste enhetschefen ta upp den i arbetsgruppen för bearbetning.</a:t>
            </a:r>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All personal inkluderar förstås även de som tex. enbart jobbar natt, där det i någon kommun verifierats att de inte följer riktlinjerna. Ytterkläderna tas tex. inte av när man deltar i nära patientarbete, handskar ta spå alldeles för tidigt och inte i det direkta vårdmomentet där handskar krävs, eller att man använder handskar när det inte krävs. </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Används handskar när det inte krävs måste man ställa sig frågan, Finns det någon risk med det? Används inte förkläde när det krävs, finns det någon risk med det? Jo risk för att sprida smitta till omgivningen och </a:t>
            </a:r>
            <a:r>
              <a:rPr lang="sv-SE" b="0" i="0" u="none" strike="noStrike" dirty="0" err="1">
                <a:solidFill>
                  <a:srgbClr val="000000"/>
                </a:solidFill>
                <a:effectLst/>
                <a:latin typeface="Calibri" panose="020F0502020204030204" pitchFamily="34" charset="0"/>
              </a:rPr>
              <a:t>vårtagare</a:t>
            </a:r>
            <a:r>
              <a:rPr lang="sv-SE" b="0" i="0" u="none" strike="noStrike" dirty="0">
                <a:solidFill>
                  <a:srgbClr val="000000"/>
                </a:solidFill>
                <a:effectLst/>
                <a:latin typeface="Calibri" panose="020F0502020204030204" pitchFamily="34" charset="0"/>
              </a:rPr>
              <a:t>! Ytterligare en sak som är viktigt är att man utsätter huden för onödiga påfrestningar om man använder handskar när det inte krävs och man tenderar till att sprita händerna oftare om handskar inte används. Vid torra arbetsmoment behöver inte handskar användas, utan då spritas händerna. Att inte ta av ytterkläder i patientnära vård, finns det risker med det? förutom det, hur känns det för patienten som kanske blir väckt av en person som kommer mitt i natten med ytterkläder på? Inbrottstjuv? Eller...? </a:t>
            </a:r>
            <a:r>
              <a:rPr lang="sv-SE"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Många pratar nu </a:t>
            </a:r>
            <a:r>
              <a:rPr lang="sv-SE" b="0" i="0" u="none" strike="noStrike" dirty="0" err="1">
                <a:solidFill>
                  <a:srgbClr val="000000"/>
                </a:solidFill>
                <a:effectLst/>
                <a:latin typeface="Calibri" panose="020F0502020204030204" pitchFamily="34" charset="0"/>
              </a:rPr>
              <a:t>vårdhygiensika</a:t>
            </a:r>
            <a:r>
              <a:rPr lang="sv-SE" b="0" i="0" u="none" strike="noStrike" dirty="0">
                <a:solidFill>
                  <a:srgbClr val="000000"/>
                </a:solidFill>
                <a:effectLst/>
                <a:latin typeface="Calibri" panose="020F0502020204030204" pitchFamily="34" charset="0"/>
              </a:rPr>
              <a:t> processer på tex. APT där man går igenom checklistor, man har ordnar pärmar där material förvaras (</a:t>
            </a:r>
            <a:r>
              <a:rPr lang="sv-SE" b="1" i="0" u="none" strike="noStrike" dirty="0">
                <a:solidFill>
                  <a:srgbClr val="000000"/>
                </a:solidFill>
                <a:effectLst/>
                <a:latin typeface="Calibri" panose="020F0502020204030204" pitchFamily="34" charset="0"/>
              </a:rPr>
              <a:t>OBS!</a:t>
            </a:r>
            <a:r>
              <a:rPr lang="sv-SE" b="0" i="0" u="none" strike="noStrike" dirty="0">
                <a:solidFill>
                  <a:srgbClr val="000000"/>
                </a:solidFill>
                <a:effectLst/>
                <a:latin typeface="Calibri" panose="020F0502020204030204" pitchFamily="34" charset="0"/>
              </a:rPr>
              <a:t> Hålla koll så det materialet inte blivit inaktuellt) går igenom följsamhetsmätningarna, visar de korta filmerna som finns på </a:t>
            </a:r>
            <a:r>
              <a:rPr lang="sv-SE" b="0" i="0" u="none" strike="noStrike" dirty="0" err="1">
                <a:solidFill>
                  <a:srgbClr val="000000"/>
                </a:solidFill>
                <a:effectLst/>
                <a:latin typeface="Calibri" panose="020F0502020204030204" pitchFamily="34" charset="0"/>
              </a:rPr>
              <a:t>Vårdhygiens</a:t>
            </a:r>
            <a:r>
              <a:rPr lang="sv-SE" b="0" i="0" u="none" strike="noStrike" dirty="0">
                <a:solidFill>
                  <a:srgbClr val="000000"/>
                </a:solidFill>
                <a:effectLst/>
                <a:latin typeface="Calibri" panose="020F0502020204030204" pitchFamily="34" charset="0"/>
              </a:rPr>
              <a:t> sida på Vårdgivarwebben till kollegor för att illustrera smittspridning, samling av personal på morgonen för att prata riskfaktorer. En enhet i Boden har styckat upp BHK och tar det bitvis för att alla ska förstå tex man pratar bara handskar vi ett tillfälle och förkläden vid ett annat. Någon verksamhet har fått egna skåp för klädombyte och tvätterifirma hämtar smutsiga arbetskläder som skickas till tvätt.  </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Att följa BHK på det viset som nu krävs är inget nytt, det har funnits under lång tid men det har kanske inte pratats om det så mycket som nu och det har kanske funnits en stor osäkerhet vad som har gällt, vad BHK egentligen är, vilka moment som ingår och varför ska det användas? </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Oavsett om man arbetar på SÄBO, LSS boende, som personlig assistent, på hälsocentral eller inom slutenvården som vårdpersonal ska alltid BHK användas för att förhindra att smittspridning sker, för att skydda vårdtagare/patienter och mig själv.</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ALLTID! värt att tänka: HUR BRYTER JAG SMITTVÄGEN?! Om jag </a:t>
            </a:r>
            <a:r>
              <a:rPr lang="sv-SE" b="0" i="0" dirty="0">
                <a:solidFill>
                  <a:srgbClr val="000000"/>
                </a:solidFill>
                <a:effectLst/>
                <a:latin typeface="Calibri" panose="020F0502020204030204" pitchFamily="34" charset="0"/>
              </a:rPr>
              <a:t>inte</a:t>
            </a:r>
            <a:r>
              <a:rPr lang="sv-SE" b="0" i="0" u="none" strike="noStrike" dirty="0">
                <a:solidFill>
                  <a:srgbClr val="000000"/>
                </a:solidFill>
                <a:effectLst/>
                <a:latin typeface="Calibri" panose="020F0502020204030204" pitchFamily="34" charset="0"/>
              </a:rPr>
              <a:t> använder förkläde i patientnära arbete, om jag </a:t>
            </a:r>
            <a:r>
              <a:rPr lang="sv-SE" b="0" i="0" dirty="0">
                <a:solidFill>
                  <a:srgbClr val="000000"/>
                </a:solidFill>
                <a:effectLst/>
                <a:latin typeface="Calibri" panose="020F0502020204030204" pitchFamily="34" charset="0"/>
              </a:rPr>
              <a:t>använder </a:t>
            </a:r>
            <a:r>
              <a:rPr lang="sv-SE" b="0" i="0" u="none" strike="noStrike" dirty="0">
                <a:solidFill>
                  <a:srgbClr val="000000"/>
                </a:solidFill>
                <a:effectLst/>
                <a:latin typeface="Calibri" panose="020F0502020204030204" pitchFamily="34" charset="0"/>
              </a:rPr>
              <a:t>handskar när jag </a:t>
            </a:r>
            <a:r>
              <a:rPr lang="sv-SE" b="0" i="0" dirty="0">
                <a:solidFill>
                  <a:srgbClr val="000000"/>
                </a:solidFill>
                <a:effectLst/>
                <a:latin typeface="Calibri" panose="020F0502020204030204" pitchFamily="34" charset="0"/>
              </a:rPr>
              <a:t>inte</a:t>
            </a:r>
            <a:r>
              <a:rPr lang="sv-SE" b="0" i="0" u="none" strike="noStrike" dirty="0">
                <a:solidFill>
                  <a:srgbClr val="000000"/>
                </a:solidFill>
                <a:effectLst/>
                <a:latin typeface="Calibri" panose="020F0502020204030204" pitchFamily="34" charset="0"/>
              </a:rPr>
              <a:t> ska använda dom, om jag </a:t>
            </a:r>
            <a:r>
              <a:rPr lang="sv-SE" b="0" i="0" dirty="0">
                <a:solidFill>
                  <a:srgbClr val="000000"/>
                </a:solidFill>
                <a:effectLst/>
                <a:latin typeface="Calibri" panose="020F0502020204030204" pitchFamily="34" charset="0"/>
              </a:rPr>
              <a:t>inte spritar</a:t>
            </a:r>
            <a:r>
              <a:rPr lang="sv-SE" b="0" i="0" u="none" strike="noStrike" dirty="0">
                <a:solidFill>
                  <a:srgbClr val="000000"/>
                </a:solidFill>
                <a:effectLst/>
                <a:latin typeface="Calibri" panose="020F0502020204030204" pitchFamily="34" charset="0"/>
              </a:rPr>
              <a:t> händerna när jag ska osv. Finns det risker för smittspridning med det?</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...men så mycket tankar och funderingar som har väkts och vilka förbättringar som har gjorts sedan vi började med detta arbete! Ni är </a:t>
            </a:r>
            <a:r>
              <a:rPr lang="sv-SE" b="1" i="0" u="none" strike="noStrike" dirty="0">
                <a:solidFill>
                  <a:srgbClr val="000000"/>
                </a:solidFill>
                <a:effectLst/>
                <a:latin typeface="Calibri" panose="020F0502020204030204" pitchFamily="34" charset="0"/>
              </a:rPr>
              <a:t>så duktiga och värdefulla </a:t>
            </a:r>
            <a:r>
              <a:rPr lang="sv-SE" b="0" i="0" u="none" strike="noStrike" dirty="0">
                <a:solidFill>
                  <a:srgbClr val="000000"/>
                </a:solidFill>
                <a:effectLst/>
                <a:latin typeface="Calibri" panose="020F0502020204030204" pitchFamily="34" charset="0"/>
              </a:rPr>
              <a:t>för era kollegor och verksamheten!!!</a:t>
            </a:r>
            <a:r>
              <a:rPr lang="sv-SE"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Vi ställde frågan om det känns lite mycket med 2 forumträffar/termin och några tyckte att det var bra som det var och några har tyckt att det blir för tätt  att träffas på så vi kanske ska glesa ut till hösten och se hur det upplevs. Vi kan göra förändringar utifrån ert önskemål!</a:t>
            </a:r>
            <a:endParaRPr lang="sv-SE" b="0" i="0" dirty="0">
              <a:solidFill>
                <a:srgbClr val="444444"/>
              </a:solidFill>
              <a:effectLs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883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12A3840-7FE5-4C73-B7B6-852D33ECB327}" type="slidenum">
              <a:rPr lang="sv-SE" smtClean="0"/>
              <a:t>20</a:t>
            </a:fld>
            <a:endParaRPr lang="sv-SE"/>
          </a:p>
        </p:txBody>
      </p:sp>
    </p:spTree>
    <p:extLst>
      <p:ext uri="{BB962C8B-B14F-4D97-AF65-F5344CB8AC3E}">
        <p14:creationId xmlns:p14="http://schemas.microsoft.com/office/powerpoint/2010/main" val="326589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Körkort för nyanställda, gå igenom BHK och rutiner som finns på avdelningen.</a:t>
            </a:r>
          </a:p>
          <a:p>
            <a:endParaRPr lang="sv-SE" dirty="0">
              <a:cs typeface="Calibri"/>
            </a:endParaRPr>
          </a:p>
          <a:p>
            <a:pPr algn="l" rtl="0" fontAlgn="base"/>
            <a:r>
              <a:rPr lang="sv-SE" b="0" i="0" u="none" strike="noStrike" dirty="0">
                <a:solidFill>
                  <a:srgbClr val="000000"/>
                </a:solidFill>
                <a:effectLst/>
                <a:latin typeface="Calibri" panose="020F0502020204030204" pitchFamily="34" charset="0"/>
              </a:rPr>
              <a:t>Ni är en resursperson till enhetschefen och arbetslaget när det gäller </a:t>
            </a:r>
            <a:r>
              <a:rPr lang="sv-SE" b="0" i="0" u="none" strike="noStrike" dirty="0" err="1">
                <a:solidFill>
                  <a:srgbClr val="000000"/>
                </a:solidFill>
                <a:effectLst/>
                <a:latin typeface="Calibri" panose="020F0502020204030204" pitchFamily="34" charset="0"/>
              </a:rPr>
              <a:t>vårdhygiensika</a:t>
            </a:r>
            <a:r>
              <a:rPr lang="sv-SE" b="0" i="0" u="none" strike="noStrike" dirty="0">
                <a:solidFill>
                  <a:srgbClr val="000000"/>
                </a:solidFill>
                <a:effectLst/>
                <a:latin typeface="Calibri" panose="020F0502020204030204" pitchFamily="34" charset="0"/>
              </a:rPr>
              <a:t> frågor. Enhetschefen ska hjälpa er i ert arbete. Diskutera och lägg över arbetet på enhetschefen som ska se till att information når alla även de som jobbar kvällar och nätter. Ni ska vägleda era kollegor så dom får information som ni fått på forumen. När och hur ska det ske? På vilket möte ska det ske? Vårdhygieniska frågor måste diskuteras tillsammans annars blir det svårt att nå fram och utveckla sitt arbete.</a:t>
            </a:r>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Som hygienombud måste ni få tid att läsa in er, se över och förbereda material inför tex. en APT. Får ni inte den tiden fråga er chef hur det ska lösas? Schemalägga tiden?</a:t>
            </a:r>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Det måste finnas en rutin för hur vikarier får information om de rutiner som gäller. Vem ska ge informationen och på vad sätt ska information ges?</a:t>
            </a:r>
            <a:r>
              <a:rPr lang="en-US"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Det är hygienombuden som sköter BHK mätningarna och kan även introducera vikarier i BHK.</a:t>
            </a:r>
            <a:r>
              <a:rPr lang="sv-SE"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endParaRPr lang="sv-SE" dirty="0">
              <a:cs typeface="Calibri"/>
            </a:endParaRPr>
          </a:p>
          <a:p>
            <a:endParaRPr lang="sv-SE"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32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u="none" strike="noStrike" dirty="0">
                <a:solidFill>
                  <a:srgbClr val="000000"/>
                </a:solidFill>
                <a:effectLst/>
                <a:latin typeface="Calibri" panose="020F0502020204030204" pitchFamily="34" charset="0"/>
              </a:rPr>
              <a:t>Det ser lite olika ut hur man får förutsättningar till sitt uppdrag, en del får det och andra inte. Att vara Hygienombud är ett mycket viktigt uppdrag: att förhindra smittspridning och kunna följa HSL 2017:30 som säger att vården ska vara av god kvalitet och god VH standard, vilket innebär att förhindra smitta och smittspridning, minska lidande, eventuell död och är bra för ekonomin. Som hjälp har ni er enhetschef. </a:t>
            </a:r>
            <a:r>
              <a:rPr lang="en-US"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Arbeta tätt ihop med enhetschefen som bär det huvudsakliga ansvaret att hygienrutiner och riktlinjer finns, fungerar och är kända för alla i verksamheten. Om detta inte fungerar så ställ frågan hur dom då har tänkt sig att ni ska kunna hjälpa till i verksamheten med det. Hur tycker du att jag ska göra? hur ska vi arbeta kring detta? när ska du ta tag i det som inte fungerar? hur hon/han anser att det ska lösas/förbättras? Ställ frågor! Får man inget gehör från sin enhetschef så går man till enhetschefens chef.  Glöm inte att ni kan ta hjälp av varandra. Kontakta oss på Vårdhygien så ska vi försöka svara på era frågor. </a:t>
            </a:r>
            <a:r>
              <a:rPr lang="sv-SE" b="0" i="0" dirty="0">
                <a:solidFill>
                  <a:srgbClr val="444444"/>
                </a:solidFill>
                <a:effectLst/>
                <a:latin typeface="Calibri" panose="020F0502020204030204" pitchFamily="34" charset="0"/>
              </a:rPr>
              <a:t>​</a:t>
            </a:r>
          </a:p>
          <a:p>
            <a:pPr algn="l" rtl="0" fontAlgn="base"/>
            <a:r>
              <a:rPr lang="sv-SE" b="0" i="0" dirty="0">
                <a:solidFill>
                  <a:srgbClr val="444444"/>
                </a:solidFill>
                <a:effectLst/>
                <a:latin typeface="Calibri" panose="020F0502020204030204" pitchFamily="34" charset="0"/>
              </a:rPr>
              <a:t>​</a:t>
            </a:r>
          </a:p>
          <a:p>
            <a:pPr algn="l" rtl="0" fontAlgn="base"/>
            <a:r>
              <a:rPr lang="sv-SE" b="0" i="0" u="none" strike="noStrike" dirty="0">
                <a:solidFill>
                  <a:srgbClr val="000000"/>
                </a:solidFill>
                <a:effectLst/>
                <a:latin typeface="Calibri" panose="020F0502020204030204" pitchFamily="34" charset="0"/>
              </a:rPr>
              <a:t>Det gäller inte bara att de boende ska få mat, husrum, rena kläder, övrig omvårdnad och städad lägenhet. Det innebär också att personalen ska ha den kunskap som behövs för hur smitta och smittspridning förhindras. Ingen ska behöva få en VRI pga. okunskap eller slarv av BHK.</a:t>
            </a:r>
            <a:endParaRPr lang="sv-SE" b="0" i="0" dirty="0">
              <a:solidFill>
                <a:srgbClr val="444444"/>
              </a:solidFill>
              <a:effectLst/>
              <a:latin typeface="Calibri" panose="020F0502020204030204" pitchFamily="34" charset="0"/>
            </a:endParaRPr>
          </a:p>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40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Finns </a:t>
            </a:r>
            <a:r>
              <a:rPr lang="en-US" err="1">
                <a:ea typeface="Calibri"/>
                <a:cs typeface="Calibri"/>
              </a:rPr>
              <a:t>på</a:t>
            </a:r>
            <a:r>
              <a:rPr lang="en-US">
                <a:ea typeface="Calibri"/>
                <a:cs typeface="Calibri"/>
              </a:rPr>
              <a:t> </a:t>
            </a:r>
            <a:r>
              <a:rPr lang="en-US" err="1">
                <a:ea typeface="Calibri"/>
                <a:cs typeface="Calibri"/>
              </a:rPr>
              <a:t>insidan</a:t>
            </a:r>
            <a:r>
              <a:rPr lang="en-US">
                <a:ea typeface="Calibri"/>
                <a:cs typeface="Calibri"/>
              </a:rPr>
              <a:t> under </a:t>
            </a:r>
            <a:r>
              <a:rPr lang="en-US" err="1">
                <a:ea typeface="Calibri"/>
                <a:cs typeface="Calibri"/>
              </a:rPr>
              <a:t>kunskap</a:t>
            </a:r>
            <a:r>
              <a:rPr lang="en-US">
                <a:ea typeface="Calibri"/>
                <a:cs typeface="Calibri"/>
              </a:rPr>
              <a:t> </a:t>
            </a:r>
            <a:r>
              <a:rPr lang="en-US" err="1">
                <a:ea typeface="Calibri"/>
                <a:cs typeface="Calibri"/>
              </a:rPr>
              <a:t>och</a:t>
            </a:r>
            <a:r>
              <a:rPr lang="en-US">
                <a:ea typeface="Calibri"/>
                <a:cs typeface="Calibri"/>
              </a:rPr>
              <a:t> </a:t>
            </a:r>
            <a:r>
              <a:rPr lang="en-US" err="1">
                <a:ea typeface="Calibri"/>
                <a:cs typeface="Calibri"/>
              </a:rPr>
              <a:t>utveckling</a:t>
            </a:r>
          </a:p>
        </p:txBody>
      </p:sp>
      <p:sp>
        <p:nvSpPr>
          <p:cNvPr id="4" name="Platshållare för bildnummer 3"/>
          <p:cNvSpPr>
            <a:spLocks noGrp="1"/>
          </p:cNvSpPr>
          <p:nvPr>
            <p:ph type="sldNum" sz="quarter" idx="5"/>
          </p:nvPr>
        </p:nvSpPr>
        <p:spPr/>
        <p:txBody>
          <a:bodyPr/>
          <a:lstStyle/>
          <a:p>
            <a:fld id="{312A3840-7FE5-4C73-B7B6-852D33ECB327}" type="slidenum">
              <a:rPr lang="sv-SE" smtClean="0"/>
              <a:t>5</a:t>
            </a:fld>
            <a:endParaRPr lang="sv-SE"/>
          </a:p>
        </p:txBody>
      </p:sp>
    </p:spTree>
    <p:extLst>
      <p:ext uri="{BB962C8B-B14F-4D97-AF65-F5344CB8AC3E}">
        <p14:creationId xmlns:p14="http://schemas.microsoft.com/office/powerpoint/2010/main" val="367181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Insidan </a:t>
            </a:r>
            <a:r>
              <a:rPr lang="sv-SE" dirty="0" err="1"/>
              <a:t>Vårdhygiens</a:t>
            </a:r>
            <a:r>
              <a:rPr lang="sv-SE" dirty="0"/>
              <a:t> utbildningar</a:t>
            </a:r>
            <a:endParaRPr lang="sv-SE" dirty="0">
              <a:cs typeface="Calibri"/>
            </a:endParaRPr>
          </a:p>
          <a:p>
            <a:r>
              <a:rPr lang="sv-SE" dirty="0"/>
              <a:t>Socialstyrelsen e-utbildningar, utbildningsmaterial</a:t>
            </a:r>
            <a:endParaRPr lang="sv-SE" dirty="0">
              <a:cs typeface="Calibri"/>
            </a:endParaRPr>
          </a:p>
          <a:p>
            <a:r>
              <a:rPr lang="sv-SE" dirty="0"/>
              <a:t>Vårdhygienisk expertis oss</a:t>
            </a:r>
            <a:endParaRPr lang="sv-SE" dirty="0">
              <a:cs typeface="Calibri"/>
            </a:endParaRPr>
          </a:p>
          <a:p>
            <a:r>
              <a:rPr lang="sv-SE" dirty="0"/>
              <a:t>Hygienombud inom länet/avdelningar </a:t>
            </a:r>
            <a:endParaRPr lang="sv-SE" dirty="0">
              <a:cs typeface="Calibri"/>
            </a:endParaRPr>
          </a:p>
          <a:p>
            <a:r>
              <a:rPr lang="sv-SE" dirty="0"/>
              <a:t>Åtgärder avvikelse om rutinerna inte följs</a:t>
            </a:r>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28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Vad </a:t>
            </a:r>
            <a:r>
              <a:rPr lang="en-US" dirty="0" err="1">
                <a:cs typeface="Calibri"/>
              </a:rPr>
              <a:t>gäller</a:t>
            </a:r>
            <a:r>
              <a:rPr lang="en-US" dirty="0">
                <a:cs typeface="Calibri"/>
              </a:rPr>
              <a:t>; </a:t>
            </a:r>
          </a:p>
          <a:p>
            <a:pPr marL="285750" indent="-285750">
              <a:buFont typeface="Calibri"/>
              <a:buChar char="-"/>
            </a:pPr>
            <a:r>
              <a:rPr lang="en-US" dirty="0" err="1">
                <a:cs typeface="Calibri"/>
              </a:rPr>
              <a:t>Smitta</a:t>
            </a:r>
          </a:p>
          <a:p>
            <a:pPr marL="285750" indent="-285750">
              <a:buFont typeface="Calibri"/>
              <a:buChar char="-"/>
            </a:pPr>
            <a:r>
              <a:rPr lang="en-US" dirty="0" err="1">
                <a:cs typeface="Calibri"/>
              </a:rPr>
              <a:t>Smittspridning</a:t>
            </a:r>
          </a:p>
          <a:p>
            <a:pPr marL="285750" indent="-285750">
              <a:buFont typeface="Calibri"/>
              <a:buChar char="-"/>
            </a:pPr>
            <a:r>
              <a:rPr lang="en-US" dirty="0">
                <a:cs typeface="Calibri"/>
              </a:rPr>
              <a:t>VRI- </a:t>
            </a:r>
            <a:r>
              <a:rPr lang="en-US" dirty="0" err="1">
                <a:cs typeface="Calibri"/>
              </a:rPr>
              <a:t>Vårdrelaterade</a:t>
            </a:r>
            <a:r>
              <a:rPr lang="en-US" dirty="0">
                <a:cs typeface="Calibri"/>
              </a:rPr>
              <a:t> </a:t>
            </a:r>
            <a:r>
              <a:rPr lang="en-US" dirty="0" err="1">
                <a:cs typeface="Calibri"/>
              </a:rPr>
              <a:t>infektioner</a:t>
            </a:r>
            <a:endParaRPr lang="en-US" dirty="0">
              <a:cs typeface="Calibri"/>
            </a:endParaRPr>
          </a:p>
          <a:p>
            <a:pPr marL="285750" indent="-285750">
              <a:buFont typeface="Calibri"/>
              <a:buChar char="-"/>
            </a:pPr>
            <a:endParaRPr lang="en-US" dirty="0">
              <a:cs typeface="Calibri"/>
            </a:endParaRPr>
          </a:p>
          <a:p>
            <a:pPr marL="0" indent="0">
              <a:buFont typeface="Calibri"/>
              <a:buNone/>
            </a:pPr>
            <a:r>
              <a:rPr lang="en-US" dirty="0" err="1">
                <a:cs typeface="Calibri"/>
              </a:rPr>
              <a:t>Något</a:t>
            </a:r>
            <a:r>
              <a:rPr lang="en-US" dirty="0">
                <a:cs typeface="Calibri"/>
              </a:rPr>
              <a:t> </a:t>
            </a:r>
            <a:r>
              <a:rPr lang="en-US" dirty="0" err="1">
                <a:cs typeface="Calibri"/>
              </a:rPr>
              <a:t>som</a:t>
            </a:r>
            <a:r>
              <a:rPr lang="en-US" dirty="0">
                <a:cs typeface="Calibri"/>
              </a:rPr>
              <a:t> </a:t>
            </a:r>
            <a:r>
              <a:rPr lang="en-US" dirty="0" err="1">
                <a:cs typeface="Calibri"/>
              </a:rPr>
              <a:t>ständigt</a:t>
            </a:r>
            <a:r>
              <a:rPr lang="en-US" dirty="0">
                <a:cs typeface="Calibri"/>
              </a:rPr>
              <a:t> ska </a:t>
            </a:r>
            <a:r>
              <a:rPr lang="en-US" dirty="0" err="1">
                <a:cs typeface="Calibri"/>
              </a:rPr>
              <a:t>göras</a:t>
            </a:r>
            <a:r>
              <a:rPr lang="en-US" dirty="0">
                <a:cs typeface="Calibri"/>
              </a:rPr>
              <a:t> </a:t>
            </a:r>
            <a:r>
              <a:rPr lang="en-US" dirty="0" err="1">
                <a:cs typeface="Calibri"/>
              </a:rPr>
              <a:t>och</a:t>
            </a:r>
            <a:r>
              <a:rPr lang="en-US" dirty="0">
                <a:cs typeface="Calibri"/>
              </a:rPr>
              <a:t> </a:t>
            </a:r>
            <a:r>
              <a:rPr lang="en-US" dirty="0" err="1">
                <a:cs typeface="Calibri"/>
              </a:rPr>
              <a:t>som</a:t>
            </a:r>
            <a:r>
              <a:rPr lang="en-US" dirty="0">
                <a:cs typeface="Calibri"/>
              </a:rPr>
              <a:t> </a:t>
            </a:r>
            <a:r>
              <a:rPr lang="en-US" dirty="0" err="1">
                <a:cs typeface="Calibri"/>
              </a:rPr>
              <a:t>ständigt</a:t>
            </a:r>
            <a:r>
              <a:rPr lang="en-US" dirty="0">
                <a:cs typeface="Calibri"/>
              </a:rPr>
              <a:t> </a:t>
            </a:r>
            <a:r>
              <a:rPr lang="en-US" dirty="0" err="1">
                <a:cs typeface="Calibri"/>
              </a:rPr>
              <a:t>sker</a:t>
            </a:r>
            <a:r>
              <a:rPr lang="en-US" dirty="0">
                <a:cs typeface="Calibri"/>
              </a:rPr>
              <a:t>. Det </a:t>
            </a:r>
            <a:r>
              <a:rPr lang="en-US" dirty="0" err="1">
                <a:cs typeface="Calibri"/>
              </a:rPr>
              <a:t>förändras</a:t>
            </a:r>
            <a:r>
              <a:rPr lang="en-US" dirty="0">
                <a:cs typeface="Calibri"/>
              </a:rPr>
              <a:t> </a:t>
            </a:r>
            <a:r>
              <a:rPr lang="en-US" dirty="0" err="1">
                <a:cs typeface="Calibri"/>
              </a:rPr>
              <a:t>beroende</a:t>
            </a:r>
            <a:r>
              <a:rPr lang="en-US" dirty="0">
                <a:cs typeface="Calibri"/>
              </a:rPr>
              <a:t> </a:t>
            </a:r>
            <a:r>
              <a:rPr lang="en-US" dirty="0" err="1">
                <a:cs typeface="Calibri"/>
              </a:rPr>
              <a:t>på</a:t>
            </a:r>
            <a:r>
              <a:rPr lang="en-US" dirty="0">
                <a:cs typeface="Calibri"/>
              </a:rPr>
              <a:t> </a:t>
            </a:r>
            <a:r>
              <a:rPr lang="en-US" dirty="0" err="1">
                <a:cs typeface="Calibri"/>
              </a:rPr>
              <a:t>bl.a</a:t>
            </a:r>
            <a:r>
              <a:rPr lang="en-US" dirty="0">
                <a:cs typeface="Calibri"/>
              </a:rPr>
              <a:t>. </a:t>
            </a:r>
            <a:r>
              <a:rPr lang="en-US" dirty="0" err="1">
                <a:cs typeface="Calibri"/>
              </a:rPr>
              <a:t>vårdtagarens</a:t>
            </a:r>
            <a:r>
              <a:rPr lang="en-US" dirty="0">
                <a:cs typeface="Calibri"/>
              </a:rPr>
              <a:t> </a:t>
            </a:r>
            <a:r>
              <a:rPr lang="en-US" dirty="0" err="1">
                <a:cs typeface="Calibri"/>
              </a:rPr>
              <a:t>fysiska</a:t>
            </a:r>
            <a:r>
              <a:rPr lang="en-US" dirty="0">
                <a:cs typeface="Calibri"/>
              </a:rPr>
              <a:t> </a:t>
            </a:r>
            <a:r>
              <a:rPr lang="en-US" dirty="0" err="1">
                <a:cs typeface="Calibri"/>
              </a:rPr>
              <a:t>och</a:t>
            </a:r>
            <a:r>
              <a:rPr lang="en-US" dirty="0">
                <a:cs typeface="Calibri"/>
              </a:rPr>
              <a:t> </a:t>
            </a:r>
            <a:r>
              <a:rPr lang="en-US" dirty="0" err="1">
                <a:cs typeface="Calibri"/>
              </a:rPr>
              <a:t>psykiska</a:t>
            </a:r>
            <a:r>
              <a:rPr lang="en-US" dirty="0">
                <a:cs typeface="Calibri"/>
              </a:rPr>
              <a:t> status </a:t>
            </a:r>
            <a:r>
              <a:rPr lang="en-US" dirty="0" err="1">
                <a:cs typeface="Calibri"/>
              </a:rPr>
              <a:t>som</a:t>
            </a:r>
            <a:r>
              <a:rPr lang="en-US" dirty="0">
                <a:cs typeface="Calibri"/>
              </a:rPr>
              <a:t> </a:t>
            </a:r>
            <a:r>
              <a:rPr lang="en-US" dirty="0" err="1">
                <a:cs typeface="Calibri"/>
              </a:rPr>
              <a:t>över</a:t>
            </a:r>
            <a:r>
              <a:rPr lang="en-US" dirty="0">
                <a:cs typeface="Calibri"/>
              </a:rPr>
              <a:t> </a:t>
            </a:r>
            <a:r>
              <a:rPr lang="en-US" dirty="0" err="1">
                <a:cs typeface="Calibri"/>
              </a:rPr>
              <a:t>tid</a:t>
            </a:r>
            <a:r>
              <a:rPr lang="en-US" dirty="0">
                <a:cs typeface="Calibri"/>
              </a:rPr>
              <a:t> </a:t>
            </a:r>
            <a:r>
              <a:rPr lang="en-US" dirty="0" err="1">
                <a:cs typeface="Calibri"/>
              </a:rPr>
              <a:t>kan</a:t>
            </a:r>
            <a:r>
              <a:rPr lang="en-US" dirty="0">
                <a:cs typeface="Calibri"/>
              </a:rPr>
              <a:t> </a:t>
            </a:r>
            <a:r>
              <a:rPr lang="en-US" dirty="0" err="1">
                <a:cs typeface="Calibri"/>
              </a:rPr>
              <a:t>variera</a:t>
            </a:r>
            <a:r>
              <a:rPr lang="en-US" dirty="0">
                <a:cs typeface="Calibri"/>
              </a:rPr>
              <a:t>. Det </a:t>
            </a:r>
            <a:r>
              <a:rPr lang="en-US" dirty="0" err="1">
                <a:cs typeface="Calibri"/>
              </a:rPr>
              <a:t>kan</a:t>
            </a:r>
            <a:r>
              <a:rPr lang="en-US" dirty="0">
                <a:cs typeface="Calibri"/>
              </a:rPr>
              <a:t> </a:t>
            </a:r>
            <a:r>
              <a:rPr lang="en-US" dirty="0" err="1">
                <a:cs typeface="Calibri"/>
              </a:rPr>
              <a:t>också</a:t>
            </a:r>
            <a:r>
              <a:rPr lang="en-US" dirty="0">
                <a:cs typeface="Calibri"/>
              </a:rPr>
              <a:t> </a:t>
            </a:r>
            <a:r>
              <a:rPr lang="en-US" dirty="0" err="1">
                <a:cs typeface="Calibri"/>
              </a:rPr>
              <a:t>vara</a:t>
            </a:r>
            <a:r>
              <a:rPr lang="en-US" dirty="0">
                <a:cs typeface="Calibri"/>
              </a:rPr>
              <a:t> </a:t>
            </a:r>
            <a:r>
              <a:rPr lang="en-US" dirty="0" err="1">
                <a:cs typeface="Calibri"/>
              </a:rPr>
              <a:t>så</a:t>
            </a:r>
            <a:r>
              <a:rPr lang="en-US" dirty="0">
                <a:cs typeface="Calibri"/>
              </a:rPr>
              <a:t> </a:t>
            </a:r>
            <a:r>
              <a:rPr lang="en-US" dirty="0" err="1">
                <a:cs typeface="Calibri"/>
              </a:rPr>
              <a:t>att</a:t>
            </a:r>
            <a:r>
              <a:rPr lang="en-US" dirty="0">
                <a:cs typeface="Calibri"/>
              </a:rPr>
              <a:t> man </a:t>
            </a:r>
            <a:r>
              <a:rPr lang="en-US" dirty="0" err="1">
                <a:cs typeface="Calibri"/>
              </a:rPr>
              <a:t>inte</a:t>
            </a:r>
            <a:r>
              <a:rPr lang="en-US" dirty="0">
                <a:cs typeface="Calibri"/>
              </a:rPr>
              <a:t> </a:t>
            </a:r>
            <a:r>
              <a:rPr lang="en-US" dirty="0" err="1">
                <a:cs typeface="Calibri"/>
              </a:rPr>
              <a:t>har</a:t>
            </a:r>
            <a:r>
              <a:rPr lang="en-US" dirty="0">
                <a:cs typeface="Calibri"/>
              </a:rPr>
              <a:t> </a:t>
            </a:r>
            <a:r>
              <a:rPr lang="en-US" dirty="0" err="1">
                <a:cs typeface="Calibri"/>
              </a:rPr>
              <a:t>lokalmässiga</a:t>
            </a:r>
            <a:r>
              <a:rPr lang="en-US" dirty="0">
                <a:cs typeface="Calibri"/>
              </a:rPr>
              <a:t> </a:t>
            </a:r>
            <a:r>
              <a:rPr lang="en-US" dirty="0" err="1">
                <a:cs typeface="Calibri"/>
              </a:rPr>
              <a:t>förutstättningar</a:t>
            </a:r>
            <a:r>
              <a:rPr lang="en-US" dirty="0">
                <a:cs typeface="Calibri"/>
              </a:rPr>
              <a:t>. Vad </a:t>
            </a:r>
            <a:r>
              <a:rPr lang="en-US" dirty="0" err="1">
                <a:cs typeface="Calibri"/>
              </a:rPr>
              <a:t>har</a:t>
            </a:r>
            <a:r>
              <a:rPr lang="en-US" dirty="0">
                <a:cs typeface="Calibri"/>
              </a:rPr>
              <a:t> vi </a:t>
            </a:r>
            <a:r>
              <a:rPr lang="en-US" dirty="0" err="1">
                <a:cs typeface="Calibri"/>
              </a:rPr>
              <a:t>då</a:t>
            </a:r>
            <a:r>
              <a:rPr lang="en-US" dirty="0">
                <a:cs typeface="Calibri"/>
              </a:rPr>
              <a:t> för risker I </a:t>
            </a:r>
            <a:r>
              <a:rPr lang="en-US" dirty="0" err="1">
                <a:cs typeface="Calibri"/>
              </a:rPr>
              <a:t>verksamheten</a:t>
            </a:r>
            <a:r>
              <a:rPr lang="en-US" dirty="0">
                <a:cs typeface="Calibri"/>
              </a:rPr>
              <a:t>?</a:t>
            </a:r>
          </a:p>
        </p:txBody>
      </p:sp>
      <p:sp>
        <p:nvSpPr>
          <p:cNvPr id="4" name="Platshållare för bildnummer 3"/>
          <p:cNvSpPr>
            <a:spLocks noGrp="1"/>
          </p:cNvSpPr>
          <p:nvPr>
            <p:ph type="sldNum" sz="quarter" idx="5"/>
          </p:nvPr>
        </p:nvSpPr>
        <p:spPr/>
        <p:txBody>
          <a:bodyPr/>
          <a:lstStyle/>
          <a:p>
            <a:fld id="{312A3840-7FE5-4C73-B7B6-852D33ECB327}" type="slidenum">
              <a:rPr lang="sv-SE" smtClean="0"/>
              <a:t>7</a:t>
            </a:fld>
            <a:endParaRPr lang="sv-SE"/>
          </a:p>
        </p:txBody>
      </p:sp>
    </p:spTree>
    <p:extLst>
      <p:ext uri="{BB962C8B-B14F-4D97-AF65-F5344CB8AC3E}">
        <p14:creationId xmlns:p14="http://schemas.microsoft.com/office/powerpoint/2010/main" val="328300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En risk, </a:t>
            </a:r>
            <a:r>
              <a:rPr lang="en-US" dirty="0" err="1">
                <a:cs typeface="Calibri"/>
              </a:rPr>
              <a:t>identifierar</a:t>
            </a:r>
            <a:r>
              <a:rPr lang="en-US" dirty="0">
                <a:cs typeface="Calibri"/>
              </a:rPr>
              <a:t> </a:t>
            </a:r>
            <a:r>
              <a:rPr lang="en-US" dirty="0" err="1">
                <a:cs typeface="Calibri"/>
              </a:rPr>
              <a:t>något</a:t>
            </a:r>
            <a:r>
              <a:rPr lang="en-US" dirty="0">
                <a:cs typeface="Calibri"/>
              </a:rPr>
              <a:t> </a:t>
            </a:r>
            <a:r>
              <a:rPr lang="en-US" dirty="0" err="1">
                <a:cs typeface="Calibri"/>
              </a:rPr>
              <a:t>som</a:t>
            </a:r>
            <a:r>
              <a:rPr lang="en-US" dirty="0">
                <a:cs typeface="Calibri"/>
              </a:rPr>
              <a:t> </a:t>
            </a:r>
            <a:r>
              <a:rPr lang="en-US" dirty="0" err="1">
                <a:cs typeface="Calibri"/>
              </a:rPr>
              <a:t>kan</a:t>
            </a:r>
            <a:r>
              <a:rPr lang="en-US" dirty="0">
                <a:cs typeface="Calibri"/>
              </a:rPr>
              <a:t> </a:t>
            </a:r>
            <a:r>
              <a:rPr lang="en-US" dirty="0" err="1">
                <a:cs typeface="Calibri"/>
              </a:rPr>
              <a:t>bli</a:t>
            </a:r>
            <a:r>
              <a:rPr lang="en-US" dirty="0">
                <a:cs typeface="Calibri"/>
              </a:rPr>
              <a:t> </a:t>
            </a:r>
            <a:r>
              <a:rPr lang="en-US" dirty="0" err="1">
                <a:cs typeface="Calibri"/>
              </a:rPr>
              <a:t>ett</a:t>
            </a:r>
            <a:r>
              <a:rPr lang="en-US" dirty="0">
                <a:cs typeface="Calibri"/>
              </a:rPr>
              <a:t> problem</a:t>
            </a:r>
            <a:endParaRPr lang="sv-SE" dirty="0"/>
          </a:p>
          <a:p>
            <a:r>
              <a:rPr lang="en-US" dirty="0" err="1">
                <a:cs typeface="Calibri"/>
              </a:rPr>
              <a:t>Riskhantering</a:t>
            </a:r>
            <a:r>
              <a:rPr lang="en-US" dirty="0">
                <a:cs typeface="Calibri"/>
              </a:rPr>
              <a:t> </a:t>
            </a:r>
            <a:r>
              <a:rPr lang="en-US" dirty="0" err="1">
                <a:cs typeface="Calibri"/>
              </a:rPr>
              <a:t>är</a:t>
            </a:r>
            <a:r>
              <a:rPr lang="en-US" dirty="0">
                <a:cs typeface="Calibri"/>
              </a:rPr>
              <a:t> </a:t>
            </a:r>
            <a:r>
              <a:rPr lang="en-US" dirty="0" err="1">
                <a:cs typeface="Calibri"/>
              </a:rPr>
              <a:t>åtgärden</a:t>
            </a:r>
            <a:r>
              <a:rPr lang="en-US" dirty="0">
                <a:cs typeface="Calibri"/>
              </a:rPr>
              <a:t> vi </a:t>
            </a:r>
            <a:r>
              <a:rPr lang="en-US" dirty="0" err="1">
                <a:cs typeface="Calibri"/>
              </a:rPr>
              <a:t>sätter</a:t>
            </a:r>
            <a:r>
              <a:rPr lang="en-US" dirty="0">
                <a:cs typeface="Calibri"/>
              </a:rPr>
              <a:t> in för </a:t>
            </a:r>
            <a:r>
              <a:rPr lang="en-US" dirty="0" err="1">
                <a:cs typeface="Calibri"/>
              </a:rPr>
              <a:t>att</a:t>
            </a:r>
            <a:r>
              <a:rPr lang="en-US" dirty="0">
                <a:cs typeface="Calibri"/>
              </a:rPr>
              <a:t> </a:t>
            </a:r>
            <a:r>
              <a:rPr lang="en-US" dirty="0" err="1">
                <a:cs typeface="Calibri"/>
              </a:rPr>
              <a:t>minska</a:t>
            </a:r>
            <a:r>
              <a:rPr lang="en-US" dirty="0">
                <a:cs typeface="Calibri"/>
              </a:rPr>
              <a:t>/</a:t>
            </a:r>
            <a:r>
              <a:rPr lang="en-US" dirty="0" err="1">
                <a:cs typeface="Calibri"/>
              </a:rPr>
              <a:t>eliminera</a:t>
            </a:r>
            <a:r>
              <a:rPr lang="en-US" dirty="0">
                <a:cs typeface="Calibri"/>
              </a:rPr>
              <a:t> </a:t>
            </a:r>
            <a:r>
              <a:rPr lang="en-US" dirty="0" err="1">
                <a:cs typeface="Calibri"/>
              </a:rPr>
              <a:t>risken</a:t>
            </a:r>
            <a:r>
              <a:rPr lang="en-US" dirty="0">
                <a:cs typeface="Calibri"/>
              </a:rPr>
              <a:t> för </a:t>
            </a:r>
            <a:r>
              <a:rPr lang="en-US" dirty="0" err="1">
                <a:cs typeface="Calibri"/>
              </a:rPr>
              <a:t>problemet</a:t>
            </a:r>
            <a:r>
              <a:rPr lang="en-US" dirty="0">
                <a:cs typeface="Calibri"/>
              </a:rPr>
              <a:t>.</a:t>
            </a:r>
          </a:p>
          <a:p>
            <a:endParaRPr lang="en-US" dirty="0">
              <a:cs typeface="Calibri"/>
            </a:endParaRPr>
          </a:p>
          <a:p>
            <a:endParaRPr lang="en-US" dirty="0">
              <a:cs typeface="Calibri"/>
            </a:endParaRPr>
          </a:p>
          <a:p>
            <a:pPr marL="171450" indent="-171450">
              <a:lnSpc>
                <a:spcPct val="90000"/>
              </a:lnSpc>
              <a:spcBef>
                <a:spcPts val="1000"/>
              </a:spcBef>
              <a:buFont typeface="Arial"/>
              <a:buChar char="•"/>
            </a:pPr>
            <a:r>
              <a:rPr lang="sv-SE" dirty="0"/>
              <a:t>En händelse eller situation som negativt påverkar verksamhetens förväntade resultat eller måluppfyllelse. </a:t>
            </a:r>
            <a:endParaRPr lang="sv-SE" dirty="0">
              <a:cs typeface="Calibri"/>
            </a:endParaRPr>
          </a:p>
          <a:p>
            <a:pPr marL="171450" indent="-171450">
              <a:lnSpc>
                <a:spcPct val="90000"/>
              </a:lnSpc>
              <a:spcBef>
                <a:spcPts val="1000"/>
              </a:spcBef>
              <a:buFont typeface="Arial"/>
              <a:buChar char="•"/>
            </a:pPr>
            <a:r>
              <a:rPr lang="sv-SE" dirty="0"/>
              <a:t>Åtgärden mot risker- Riskhantering</a:t>
            </a:r>
          </a:p>
          <a:p>
            <a:pPr marL="171450" indent="-171450">
              <a:lnSpc>
                <a:spcPct val="90000"/>
              </a:lnSpc>
              <a:spcBef>
                <a:spcPts val="1000"/>
              </a:spcBef>
              <a:buFont typeface="Arial"/>
              <a:buChar char="•"/>
            </a:pPr>
            <a:endParaRPr lang="sv-SE" dirty="0">
              <a:cs typeface="Calibri"/>
            </a:endParaRPr>
          </a:p>
          <a:p>
            <a:pPr marL="0" indent="0">
              <a:lnSpc>
                <a:spcPct val="90000"/>
              </a:lnSpc>
              <a:spcBef>
                <a:spcPts val="1000"/>
              </a:spcBef>
              <a:buFont typeface="Arial"/>
              <a:buNone/>
            </a:pPr>
            <a:r>
              <a:rPr lang="sv-SE" dirty="0">
                <a:cs typeface="Calibri"/>
              </a:rPr>
              <a:t>Att arbeta med stödskena på underarmar är en identifierad risk för smittspridning. </a:t>
            </a:r>
          </a:p>
          <a:p>
            <a:pPr marL="0" indent="0">
              <a:lnSpc>
                <a:spcPct val="90000"/>
              </a:lnSpc>
              <a:spcBef>
                <a:spcPts val="1000"/>
              </a:spcBef>
              <a:buFont typeface="Arial"/>
              <a:buNone/>
            </a:pPr>
            <a:r>
              <a:rPr lang="sv-SE" dirty="0">
                <a:cs typeface="Calibri"/>
              </a:rPr>
              <a:t>Att inte följa eller ha dålig följsamhet till BHK är ytterligare en risk för smittspridning</a:t>
            </a:r>
          </a:p>
          <a:p>
            <a:pPr marL="0" indent="0">
              <a:lnSpc>
                <a:spcPct val="90000"/>
              </a:lnSpc>
              <a:spcBef>
                <a:spcPts val="1000"/>
              </a:spcBef>
              <a:buFont typeface="Arial"/>
              <a:buNone/>
            </a:pPr>
            <a:r>
              <a:rPr lang="sv-SE" dirty="0">
                <a:cs typeface="Calibri"/>
              </a:rPr>
              <a:t>Att kombinera desinfektionsrum, städ och tvättstuga är en stor risk för smittspridning</a:t>
            </a:r>
          </a:p>
          <a:p>
            <a:pPr marL="0" indent="0">
              <a:lnSpc>
                <a:spcPct val="90000"/>
              </a:lnSpc>
              <a:spcBef>
                <a:spcPts val="1000"/>
              </a:spcBef>
              <a:buFont typeface="Arial"/>
              <a:buNone/>
            </a:pPr>
            <a:r>
              <a:rPr lang="sv-SE" dirty="0">
                <a:cs typeface="Calibri"/>
              </a:rPr>
              <a:t>Att inte </a:t>
            </a:r>
            <a:r>
              <a:rPr lang="sv-SE" dirty="0" err="1">
                <a:cs typeface="Calibri"/>
              </a:rPr>
              <a:t>ytdesinficera</a:t>
            </a:r>
            <a:r>
              <a:rPr lang="sv-SE" dirty="0">
                <a:cs typeface="Calibri"/>
              </a:rPr>
              <a:t> hjälpmedel mellan vårdtagarna är en risk</a:t>
            </a:r>
          </a:p>
          <a:p>
            <a:pPr marL="0" indent="0">
              <a:lnSpc>
                <a:spcPct val="90000"/>
              </a:lnSpc>
              <a:spcBef>
                <a:spcPts val="1000"/>
              </a:spcBef>
              <a:buFont typeface="Arial"/>
              <a:buNone/>
            </a:pPr>
            <a:r>
              <a:rPr lang="sv-SE" dirty="0">
                <a:cs typeface="Calibri"/>
              </a:rPr>
              <a:t>Att inte använda engångs skyddsförkläde vid patientnära vård är en risk för smittspridning</a:t>
            </a:r>
          </a:p>
          <a:p>
            <a:pPr marL="0" indent="0">
              <a:lnSpc>
                <a:spcPct val="90000"/>
              </a:lnSpc>
              <a:spcBef>
                <a:spcPts val="1000"/>
              </a:spcBef>
              <a:buFont typeface="Arial"/>
              <a:buNone/>
            </a:pPr>
            <a:r>
              <a:rPr lang="sv-SE" dirty="0">
                <a:cs typeface="Calibri"/>
              </a:rPr>
              <a:t>Att använda handskar i tid och otid är en risk </a:t>
            </a:r>
          </a:p>
          <a:p>
            <a:pPr marL="171450" indent="-171450">
              <a:lnSpc>
                <a:spcPct val="90000"/>
              </a:lnSpc>
              <a:spcBef>
                <a:spcPts val="1000"/>
              </a:spcBef>
              <a:buFont typeface="Arial"/>
              <a:buChar char="•"/>
            </a:pPr>
            <a:endParaRPr lang="sv-SE" dirty="0">
              <a:cs typeface="Calibri"/>
            </a:endParaRPr>
          </a:p>
          <a:p>
            <a:pPr>
              <a:lnSpc>
                <a:spcPct val="90000"/>
              </a:lnSpc>
              <a:spcBef>
                <a:spcPts val="1000"/>
              </a:spcBef>
            </a:pPr>
            <a:endParaRPr lang="sv-SE" dirty="0">
              <a:cs typeface="Calibri"/>
            </a:endParaRPr>
          </a:p>
        </p:txBody>
      </p:sp>
      <p:sp>
        <p:nvSpPr>
          <p:cNvPr id="4" name="Platshållare för bildnummer 3"/>
          <p:cNvSpPr>
            <a:spLocks noGrp="1"/>
          </p:cNvSpPr>
          <p:nvPr>
            <p:ph type="sldNum" sz="quarter" idx="5"/>
          </p:nvPr>
        </p:nvSpPr>
        <p:spPr/>
        <p:txBody>
          <a:bodyPr/>
          <a:lstStyle/>
          <a:p>
            <a:fld id="{312A3840-7FE5-4C73-B7B6-852D33ECB327}" type="slidenum">
              <a:rPr lang="sv-SE" smtClean="0"/>
              <a:t>8</a:t>
            </a:fld>
            <a:endParaRPr lang="sv-SE"/>
          </a:p>
        </p:txBody>
      </p:sp>
    </p:spTree>
    <p:extLst>
      <p:ext uri="{BB962C8B-B14F-4D97-AF65-F5344CB8AC3E}">
        <p14:creationId xmlns:p14="http://schemas.microsoft.com/office/powerpoint/2010/main" val="274126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 (</a:t>
            </a:r>
            <a:r>
              <a:rPr lang="en-US" dirty="0">
                <a:hlinkClick r:id="rId3"/>
              </a:rPr>
              <a:t>Om risk och riskhantering (lof.se)</a:t>
            </a:r>
            <a:endParaRPr lang="en-US" dirty="0">
              <a:cs typeface="Calibri"/>
            </a:endParaRPr>
          </a:p>
          <a:p>
            <a:endParaRPr lang="en-US" dirty="0"/>
          </a:p>
          <a:p>
            <a:r>
              <a:rPr lang="en-US" dirty="0">
                <a:cs typeface="Calibri"/>
              </a:rPr>
              <a:t>Risk med </a:t>
            </a:r>
            <a:r>
              <a:rPr lang="en-US" dirty="0" err="1">
                <a:cs typeface="Calibri"/>
              </a:rPr>
              <a:t>patienter</a:t>
            </a:r>
            <a:r>
              <a:rPr lang="en-US" dirty="0">
                <a:cs typeface="Calibri"/>
              </a:rPr>
              <a:t>, risk med </a:t>
            </a:r>
            <a:r>
              <a:rPr lang="en-US" dirty="0" err="1">
                <a:cs typeface="Calibri"/>
              </a:rPr>
              <a:t>lokaler</a:t>
            </a:r>
            <a:r>
              <a:rPr lang="en-US" dirty="0">
                <a:cs typeface="Calibri"/>
              </a:rPr>
              <a:t>?</a:t>
            </a:r>
          </a:p>
          <a:p>
            <a:endParaRPr lang="en-US" dirty="0">
              <a:cs typeface="Calibri"/>
            </a:endParaRPr>
          </a:p>
          <a:p>
            <a:pPr marL="228600" indent="-228600">
              <a:buAutoNum type="arabicPeriod"/>
            </a:pPr>
            <a:r>
              <a:rPr lang="en-US" dirty="0">
                <a:cs typeface="Calibri"/>
              </a:rPr>
              <a:t>Man </a:t>
            </a:r>
            <a:r>
              <a:rPr lang="en-US" dirty="0" err="1">
                <a:cs typeface="Calibri"/>
              </a:rPr>
              <a:t>följer</a:t>
            </a:r>
            <a:r>
              <a:rPr lang="en-US" dirty="0">
                <a:cs typeface="Calibri"/>
              </a:rPr>
              <a:t> </a:t>
            </a:r>
            <a:r>
              <a:rPr lang="en-US" dirty="0" err="1">
                <a:cs typeface="Calibri"/>
              </a:rPr>
              <a:t>inte</a:t>
            </a:r>
            <a:r>
              <a:rPr lang="en-US" dirty="0">
                <a:cs typeface="Calibri"/>
              </a:rPr>
              <a:t> BHK </a:t>
            </a:r>
            <a:r>
              <a:rPr lang="en-US" dirty="0" err="1">
                <a:cs typeface="Calibri"/>
              </a:rPr>
              <a:t>som</a:t>
            </a:r>
            <a:r>
              <a:rPr lang="en-US" dirty="0">
                <a:cs typeface="Calibri"/>
              </a:rPr>
              <a:t> man ska, </a:t>
            </a:r>
            <a:r>
              <a:rPr lang="en-US" dirty="0" err="1">
                <a:cs typeface="Calibri"/>
              </a:rPr>
              <a:t>använder</a:t>
            </a:r>
            <a:r>
              <a:rPr lang="en-US" dirty="0">
                <a:cs typeface="Calibri"/>
              </a:rPr>
              <a:t> </a:t>
            </a:r>
            <a:r>
              <a:rPr lang="en-US" dirty="0" err="1">
                <a:cs typeface="Calibri"/>
              </a:rPr>
              <a:t>handskar</a:t>
            </a:r>
            <a:r>
              <a:rPr lang="en-US" dirty="0">
                <a:cs typeface="Calibri"/>
              </a:rPr>
              <a:t> </a:t>
            </a:r>
            <a:r>
              <a:rPr lang="en-US" dirty="0" err="1">
                <a:cs typeface="Calibri"/>
              </a:rPr>
              <a:t>då</a:t>
            </a:r>
            <a:r>
              <a:rPr lang="en-US" dirty="0">
                <a:cs typeface="Calibri"/>
              </a:rPr>
              <a:t> man </a:t>
            </a:r>
            <a:r>
              <a:rPr lang="en-US" dirty="0" err="1">
                <a:cs typeface="Calibri"/>
              </a:rPr>
              <a:t>inite</a:t>
            </a:r>
            <a:r>
              <a:rPr lang="en-US" dirty="0">
                <a:cs typeface="Calibri"/>
              </a:rPr>
              <a:t> ska, </a:t>
            </a:r>
            <a:r>
              <a:rPr lang="en-US" dirty="0" err="1">
                <a:cs typeface="Calibri"/>
              </a:rPr>
              <a:t>använder</a:t>
            </a:r>
            <a:r>
              <a:rPr lang="en-US" dirty="0">
                <a:cs typeface="Calibri"/>
              </a:rPr>
              <a:t> </a:t>
            </a:r>
            <a:r>
              <a:rPr lang="en-US" dirty="0" err="1">
                <a:cs typeface="Calibri"/>
              </a:rPr>
              <a:t>inte</a:t>
            </a:r>
            <a:r>
              <a:rPr lang="en-US" dirty="0">
                <a:cs typeface="Calibri"/>
              </a:rPr>
              <a:t> </a:t>
            </a:r>
            <a:r>
              <a:rPr lang="en-US" dirty="0" err="1">
                <a:cs typeface="Calibri"/>
              </a:rPr>
              <a:t>förkläde</a:t>
            </a:r>
            <a:r>
              <a:rPr lang="en-US" dirty="0">
                <a:cs typeface="Calibri"/>
              </a:rPr>
              <a:t>- Risk </a:t>
            </a:r>
            <a:r>
              <a:rPr lang="en-US" dirty="0" err="1">
                <a:cs typeface="Calibri"/>
              </a:rPr>
              <a:t>är</a:t>
            </a:r>
            <a:r>
              <a:rPr lang="en-US" dirty="0">
                <a:cs typeface="Calibri"/>
              </a:rPr>
              <a:t> </a:t>
            </a:r>
            <a:r>
              <a:rPr lang="en-US" dirty="0" err="1">
                <a:cs typeface="Calibri"/>
              </a:rPr>
              <a:t>identifierad</a:t>
            </a:r>
            <a:endParaRPr lang="en-US" dirty="0">
              <a:cs typeface="Calibri"/>
            </a:endParaRPr>
          </a:p>
          <a:p>
            <a:pPr marL="228600" indent="-228600">
              <a:buAutoNum type="arabicPeriod"/>
            </a:pPr>
            <a:r>
              <a:rPr lang="en-US" dirty="0" err="1">
                <a:cs typeface="Calibri"/>
              </a:rPr>
              <a:t>Konsekvensen</a:t>
            </a:r>
            <a:r>
              <a:rPr lang="en-US" dirty="0">
                <a:cs typeface="Calibri"/>
              </a:rPr>
              <a:t> </a:t>
            </a:r>
            <a:r>
              <a:rPr lang="en-US" dirty="0" err="1">
                <a:cs typeface="Calibri"/>
              </a:rPr>
              <a:t>blir</a:t>
            </a:r>
            <a:r>
              <a:rPr lang="en-US" dirty="0">
                <a:cs typeface="Calibri"/>
              </a:rPr>
              <a:t> </a:t>
            </a:r>
            <a:r>
              <a:rPr lang="en-US" dirty="0" err="1">
                <a:cs typeface="Calibri"/>
              </a:rPr>
              <a:t>att</a:t>
            </a:r>
            <a:r>
              <a:rPr lang="en-US" dirty="0">
                <a:cs typeface="Calibri"/>
              </a:rPr>
              <a:t> det </a:t>
            </a:r>
            <a:r>
              <a:rPr lang="en-US" dirty="0" err="1">
                <a:cs typeface="Calibri"/>
              </a:rPr>
              <a:t>kan</a:t>
            </a:r>
            <a:r>
              <a:rPr lang="en-US" dirty="0">
                <a:cs typeface="Calibri"/>
              </a:rPr>
              <a:t> </a:t>
            </a:r>
            <a:r>
              <a:rPr lang="en-US" dirty="0" err="1">
                <a:cs typeface="Calibri"/>
              </a:rPr>
              <a:t>ske</a:t>
            </a:r>
            <a:r>
              <a:rPr lang="en-US" dirty="0">
                <a:cs typeface="Calibri"/>
              </a:rPr>
              <a:t> </a:t>
            </a:r>
            <a:r>
              <a:rPr lang="en-US" dirty="0" err="1">
                <a:cs typeface="Calibri"/>
              </a:rPr>
              <a:t>en</a:t>
            </a:r>
            <a:r>
              <a:rPr lang="en-US" dirty="0">
                <a:cs typeface="Calibri"/>
              </a:rPr>
              <a:t> </a:t>
            </a:r>
            <a:r>
              <a:rPr lang="en-US" dirty="0" err="1">
                <a:cs typeface="Calibri"/>
              </a:rPr>
              <a:t>smittspridning</a:t>
            </a:r>
            <a:r>
              <a:rPr lang="en-US" dirty="0">
                <a:cs typeface="Calibri"/>
              </a:rPr>
              <a:t> I </a:t>
            </a:r>
            <a:r>
              <a:rPr lang="en-US" dirty="0" err="1">
                <a:cs typeface="Calibri"/>
              </a:rPr>
              <a:t>verksamheten</a:t>
            </a:r>
            <a:r>
              <a:rPr lang="en-US" dirty="0">
                <a:cs typeface="Calibri"/>
              </a:rPr>
              <a:t>. Kan </a:t>
            </a:r>
            <a:r>
              <a:rPr lang="en-US" dirty="0" err="1">
                <a:cs typeface="Calibri"/>
              </a:rPr>
              <a:t>ske</a:t>
            </a:r>
            <a:r>
              <a:rPr lang="en-US" dirty="0">
                <a:cs typeface="Calibri"/>
              </a:rPr>
              <a:t> </a:t>
            </a:r>
            <a:r>
              <a:rPr lang="en-US" dirty="0" err="1">
                <a:cs typeface="Calibri"/>
              </a:rPr>
              <a:t>mellan</a:t>
            </a:r>
            <a:r>
              <a:rPr lang="en-US" dirty="0">
                <a:cs typeface="Calibri"/>
              </a:rPr>
              <a:t> </a:t>
            </a:r>
            <a:r>
              <a:rPr lang="en-US" dirty="0" err="1">
                <a:cs typeface="Calibri"/>
              </a:rPr>
              <a:t>vårdtagare</a:t>
            </a:r>
            <a:r>
              <a:rPr lang="en-US" dirty="0">
                <a:cs typeface="Calibri"/>
              </a:rPr>
              <a:t> </a:t>
            </a:r>
            <a:r>
              <a:rPr lang="en-US" dirty="0" err="1">
                <a:cs typeface="Calibri"/>
              </a:rPr>
              <a:t>och</a:t>
            </a:r>
            <a:r>
              <a:rPr lang="en-US" dirty="0">
                <a:cs typeface="Calibri"/>
              </a:rPr>
              <a:t> personal.</a:t>
            </a:r>
          </a:p>
          <a:p>
            <a:pPr marL="228600" indent="-228600">
              <a:buAutoNum type="arabicPeriod"/>
            </a:pPr>
            <a:r>
              <a:rPr lang="en-US" dirty="0" err="1">
                <a:cs typeface="Calibri"/>
              </a:rPr>
              <a:t>Följer</a:t>
            </a:r>
            <a:r>
              <a:rPr lang="en-US" dirty="0">
                <a:cs typeface="Calibri"/>
              </a:rPr>
              <a:t> </a:t>
            </a:r>
            <a:r>
              <a:rPr lang="en-US" dirty="0" err="1">
                <a:cs typeface="Calibri"/>
              </a:rPr>
              <a:t>inte</a:t>
            </a:r>
            <a:r>
              <a:rPr lang="en-US" dirty="0">
                <a:cs typeface="Calibri"/>
              </a:rPr>
              <a:t> SOSFS 2015:10, AFS 2018:4</a:t>
            </a:r>
          </a:p>
          <a:p>
            <a:pPr marL="228600" indent="-228600">
              <a:buAutoNum type="arabicPeriod"/>
            </a:pPr>
            <a:r>
              <a:rPr lang="en-US" dirty="0" err="1">
                <a:cs typeface="Calibri"/>
              </a:rPr>
              <a:t>Då</a:t>
            </a:r>
            <a:r>
              <a:rPr lang="en-US" dirty="0">
                <a:cs typeface="Calibri"/>
              </a:rPr>
              <a:t> sager 2011:9 </a:t>
            </a:r>
            <a:r>
              <a:rPr lang="en-US" dirty="0" err="1">
                <a:cs typeface="Calibri"/>
              </a:rPr>
              <a:t>att</a:t>
            </a:r>
            <a:r>
              <a:rPr lang="en-US" dirty="0">
                <a:cs typeface="Calibri"/>
              </a:rPr>
              <a:t> </a:t>
            </a:r>
            <a:r>
              <a:rPr lang="en-US" dirty="0" err="1">
                <a:cs typeface="Calibri"/>
              </a:rPr>
              <a:t>vårdgivaren</a:t>
            </a:r>
            <a:r>
              <a:rPr lang="en-US" dirty="0">
                <a:cs typeface="Calibri"/>
              </a:rPr>
              <a:t> </a:t>
            </a:r>
            <a:r>
              <a:rPr lang="en-US" dirty="0" err="1">
                <a:cs typeface="Calibri"/>
              </a:rPr>
              <a:t>måste</a:t>
            </a:r>
            <a:r>
              <a:rPr lang="en-US" dirty="0">
                <a:cs typeface="Calibri"/>
              </a:rPr>
              <a:t> </a:t>
            </a:r>
            <a:r>
              <a:rPr lang="en-US" dirty="0" err="1">
                <a:cs typeface="Calibri"/>
              </a:rPr>
              <a:t>bedriva</a:t>
            </a:r>
            <a:r>
              <a:rPr lang="en-US" dirty="0">
                <a:cs typeface="Calibri"/>
              </a:rPr>
              <a:t> </a:t>
            </a:r>
            <a:r>
              <a:rPr lang="en-US" dirty="0" err="1">
                <a:cs typeface="Calibri"/>
              </a:rPr>
              <a:t>egenkontroller</a:t>
            </a:r>
            <a:r>
              <a:rPr lang="en-US" dirty="0">
                <a:cs typeface="Calibri"/>
              </a:rPr>
              <a:t> för </a:t>
            </a:r>
            <a:r>
              <a:rPr lang="en-US" dirty="0" err="1">
                <a:cs typeface="Calibri"/>
              </a:rPr>
              <a:t>att</a:t>
            </a:r>
            <a:r>
              <a:rPr lang="en-US" dirty="0">
                <a:cs typeface="Calibri"/>
              </a:rPr>
              <a:t> </a:t>
            </a:r>
            <a:r>
              <a:rPr lang="en-US" dirty="0" err="1">
                <a:cs typeface="Calibri"/>
              </a:rPr>
              <a:t>göra</a:t>
            </a:r>
            <a:r>
              <a:rPr lang="en-US" dirty="0">
                <a:cs typeface="Calibri"/>
              </a:rPr>
              <a:t> </a:t>
            </a:r>
            <a:r>
              <a:rPr lang="en-US" dirty="0" err="1">
                <a:cs typeface="Calibri"/>
              </a:rPr>
              <a:t>riskinventering</a:t>
            </a:r>
            <a:r>
              <a:rPr lang="en-US" dirty="0">
                <a:cs typeface="Calibri"/>
              </a:rPr>
              <a:t> </a:t>
            </a:r>
            <a:r>
              <a:rPr lang="en-US" dirty="0" err="1">
                <a:cs typeface="Calibri"/>
              </a:rPr>
              <a:t>och</a:t>
            </a:r>
            <a:r>
              <a:rPr lang="en-US" dirty="0">
                <a:cs typeface="Calibri"/>
              </a:rPr>
              <a:t> </a:t>
            </a:r>
            <a:r>
              <a:rPr lang="en-US" dirty="0" err="1">
                <a:cs typeface="Calibri"/>
              </a:rPr>
              <a:t>riskidentifiering</a:t>
            </a:r>
            <a:r>
              <a:rPr lang="en-US" dirty="0">
                <a:cs typeface="Calibri"/>
              </a:rPr>
              <a:t>.</a:t>
            </a:r>
          </a:p>
          <a:p>
            <a:endParaRPr lang="en-US" dirty="0">
              <a:cs typeface="Calibri"/>
            </a:endParaRPr>
          </a:p>
          <a:p>
            <a:pPr>
              <a:lnSpc>
                <a:spcPct val="90000"/>
              </a:lnSpc>
              <a:spcBef>
                <a:spcPts val="1000"/>
              </a:spcBef>
            </a:pPr>
            <a:r>
              <a:rPr lang="sv-SE" dirty="0">
                <a:cs typeface="Calibri"/>
              </a:rPr>
              <a:t>Bedöma risker med hygienombuden- ex följsamhetsmätningar till BHK är ett sätt att bedöma brister i verksamhetskvalitén</a:t>
            </a:r>
          </a:p>
          <a:p>
            <a:pPr>
              <a:lnSpc>
                <a:spcPct val="90000"/>
              </a:lnSpc>
              <a:spcBef>
                <a:spcPts val="1000"/>
              </a:spcBef>
            </a:pPr>
            <a:r>
              <a:rPr lang="sv-SE" dirty="0" err="1">
                <a:cs typeface="Calibri"/>
              </a:rPr>
              <a:t>t.ex</a:t>
            </a:r>
            <a:r>
              <a:rPr lang="sv-SE" dirty="0">
                <a:cs typeface="Calibri"/>
              </a:rPr>
              <a:t> sprider en smitta med handskar, då man lätt får en falsk känsla av trygghet men lätt sprider smitta mellan vårdtagare.</a:t>
            </a:r>
          </a:p>
          <a:p>
            <a:pPr>
              <a:lnSpc>
                <a:spcPct val="90000"/>
              </a:lnSpc>
              <a:spcBef>
                <a:spcPts val="1000"/>
              </a:spcBef>
            </a:pPr>
            <a:endParaRPr lang="sv-SE" dirty="0">
              <a:cs typeface="Calibri"/>
            </a:endParaRPr>
          </a:p>
          <a:p>
            <a:pPr>
              <a:lnSpc>
                <a:spcPct val="90000"/>
              </a:lnSpc>
              <a:spcBef>
                <a:spcPts val="1000"/>
              </a:spcBef>
            </a:pPr>
            <a:r>
              <a:rPr lang="sv-SE" dirty="0">
                <a:cs typeface="Calibri"/>
              </a:rPr>
              <a:t>Orsakar lidande </a:t>
            </a:r>
          </a:p>
          <a:p>
            <a:pPr>
              <a:lnSpc>
                <a:spcPct val="90000"/>
              </a:lnSpc>
              <a:spcBef>
                <a:spcPts val="1000"/>
              </a:spcBef>
            </a:pPr>
            <a:r>
              <a:rPr lang="sv-SE" dirty="0">
                <a:cs typeface="Calibri"/>
              </a:rPr>
              <a:t>Kostar mycket pengar</a:t>
            </a:r>
          </a:p>
          <a:p>
            <a:pPr>
              <a:lnSpc>
                <a:spcPct val="90000"/>
              </a:lnSpc>
              <a:spcBef>
                <a:spcPts val="1000"/>
              </a:spcBef>
            </a:pPr>
            <a:r>
              <a:rPr lang="sv-SE" dirty="0">
                <a:cs typeface="Calibri"/>
              </a:rPr>
              <a:t>Påverkar inte bara patienterna utan kan få stora konsekvenser och ge en ökad belastning på personalen/verksamheten</a:t>
            </a:r>
          </a:p>
          <a:p>
            <a:pPr>
              <a:lnSpc>
                <a:spcPct val="90000"/>
              </a:lnSpc>
              <a:spcBef>
                <a:spcPts val="1000"/>
              </a:spcBef>
            </a:pPr>
            <a:endParaRPr lang="sv-SE" dirty="0">
              <a:cs typeface="Calibri"/>
            </a:endParaRPr>
          </a:p>
        </p:txBody>
      </p:sp>
      <p:sp>
        <p:nvSpPr>
          <p:cNvPr id="4" name="Platshållare för bildnummer 3"/>
          <p:cNvSpPr>
            <a:spLocks noGrp="1"/>
          </p:cNvSpPr>
          <p:nvPr>
            <p:ph type="sldNum" sz="quarter" idx="5"/>
          </p:nvPr>
        </p:nvSpPr>
        <p:spPr/>
        <p:txBody>
          <a:bodyPr/>
          <a:lstStyle/>
          <a:p>
            <a:fld id="{312A3840-7FE5-4C73-B7B6-852D33ECB327}" type="slidenum">
              <a:rPr lang="sv-SE" smtClean="0"/>
              <a:t>9</a:t>
            </a:fld>
            <a:endParaRPr lang="sv-SE"/>
          </a:p>
        </p:txBody>
      </p:sp>
    </p:spTree>
    <p:extLst>
      <p:ext uri="{BB962C8B-B14F-4D97-AF65-F5344CB8AC3E}">
        <p14:creationId xmlns:p14="http://schemas.microsoft.com/office/powerpoint/2010/main" val="30708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BBEE1F-EAD7-071F-29BF-51D2024422B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A133641-6327-C1B4-6534-036CEF0247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4C7A2EA-8480-B1C9-124F-F4D99E5D90E1}"/>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32041D45-39D5-39BA-4D4F-EC68ED1EF0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11D8B01-9D33-8DDC-F52A-8EB354963618}"/>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306832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A156A-56A2-8E8F-7B85-BBEB22A3A90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EF903DF-5662-12EC-8305-5C15AD3DAED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31CB820-D186-406A-61A6-FE216EEE71E2}"/>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754AC949-583F-C337-DCAF-65A51AF7ED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2D0-2135-D552-4663-FD87E88C0EBE}"/>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9042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3BE100C-AFF2-4ADA-EBE1-CA899DDA1D3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C53138E-EDB0-13E1-3048-33B79A90FA8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186C22B-80C3-9FCA-181D-080DBB344FE4}"/>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B714D18F-0442-9794-9A1A-88DD4D493C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BB9B168-3C42-A782-B307-D77F95305D99}"/>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74468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5AFDF-F38A-6B30-69FE-0AC7C90D8B8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0B9DF19-7947-0DE5-3F1D-BBE8E65FC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A0FCC3-B525-2200-E872-82851FF86582}"/>
              </a:ext>
            </a:extLst>
          </p:cNvPr>
          <p:cNvSpPr>
            <a:spLocks noGrp="1"/>
          </p:cNvSpPr>
          <p:nvPr>
            <p:ph type="dt" sz="half" idx="10"/>
          </p:nvPr>
        </p:nvSpPr>
        <p:spPr/>
        <p:txBody>
          <a:bodyPr/>
          <a:lstStyle/>
          <a:p>
            <a:fld id="{F7AFFB9B-9FB8-469E-96F9-4D32314110B6}" type="datetimeFigureOut">
              <a:rPr lang="en-US" smtClean="0"/>
              <a:t>8/16/2024</a:t>
            </a:fld>
            <a:endParaRPr lang="en-US"/>
          </a:p>
        </p:txBody>
      </p:sp>
      <p:sp>
        <p:nvSpPr>
          <p:cNvPr id="5" name="Platshållare för sidfot 4">
            <a:extLst>
              <a:ext uri="{FF2B5EF4-FFF2-40B4-BE49-F238E27FC236}">
                <a16:creationId xmlns:a16="http://schemas.microsoft.com/office/drawing/2014/main" id="{B4E6FF4E-EACC-4624-16D7-6428B67032D6}"/>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0DE4620F-2EB4-478B-14B4-B7964FCD8C0C}"/>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7152623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F3E8E1-3624-8BAF-89B1-F856A313EF0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9E146F-D43E-901B-66F7-1523A0F1BB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50D9CE-A06E-D26E-A992-5054D2D42B2B}"/>
              </a:ext>
            </a:extLst>
          </p:cNvPr>
          <p:cNvSpPr>
            <a:spLocks noGrp="1"/>
          </p:cNvSpPr>
          <p:nvPr>
            <p:ph type="dt" sz="half" idx="10"/>
          </p:nvPr>
        </p:nvSpPr>
        <p:spPr/>
        <p:txBody>
          <a:bodyPr/>
          <a:lstStyle/>
          <a:p>
            <a:fld id="{8EFBDC27-E420-4878-9EE6-7B9656D6442A}" type="datetimeFigureOut">
              <a:rPr lang="en-US" smtClean="0"/>
              <a:t>8/16/2024</a:t>
            </a:fld>
            <a:endParaRPr lang="en-US"/>
          </a:p>
        </p:txBody>
      </p:sp>
      <p:sp>
        <p:nvSpPr>
          <p:cNvPr id="5" name="Platshållare för sidfot 4">
            <a:extLst>
              <a:ext uri="{FF2B5EF4-FFF2-40B4-BE49-F238E27FC236}">
                <a16:creationId xmlns:a16="http://schemas.microsoft.com/office/drawing/2014/main" id="{5AB8F46A-CAF6-6170-C206-DFB7C94CD2DB}"/>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2B3392A0-F219-543A-59FF-B410098CC9D0}"/>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91816060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A57EE4-1E02-8107-DF5D-1BA4681750F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154F941-153B-53A4-2529-0EB39D06D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C92EA1E-EBD1-48F4-34C5-019B7AA57434}"/>
              </a:ext>
            </a:extLst>
          </p:cNvPr>
          <p:cNvSpPr>
            <a:spLocks noGrp="1"/>
          </p:cNvSpPr>
          <p:nvPr>
            <p:ph type="dt" sz="half" idx="10"/>
          </p:nvPr>
        </p:nvSpPr>
        <p:spPr/>
        <p:txBody>
          <a:bodyPr/>
          <a:lstStyle/>
          <a:p>
            <a:fld id="{0F7F47CF-67C9-420C-80A5-E2069FF0C2DF}" type="datetimeFigureOut">
              <a:rPr lang="en-US" smtClean="0"/>
              <a:t>8/16/2024</a:t>
            </a:fld>
            <a:endParaRPr lang="en-US"/>
          </a:p>
        </p:txBody>
      </p:sp>
      <p:sp>
        <p:nvSpPr>
          <p:cNvPr id="5" name="Platshållare för sidfot 4">
            <a:extLst>
              <a:ext uri="{FF2B5EF4-FFF2-40B4-BE49-F238E27FC236}">
                <a16:creationId xmlns:a16="http://schemas.microsoft.com/office/drawing/2014/main" id="{55C4934A-552F-FE95-0DC7-AF556D735371}"/>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41FEA9C6-D5D6-732C-41EB-28BF8D14887F}"/>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036460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046F0-80BC-8117-86EA-902F1F7190B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89E2478-4A12-CA51-E858-6899814C2E6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DCA9A7F-F076-C3D8-4779-BDB0A1FB3FA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D735561-78B7-A2DC-D2F8-B1D06F1A45E7}"/>
              </a:ext>
            </a:extLst>
          </p:cNvPr>
          <p:cNvSpPr>
            <a:spLocks noGrp="1"/>
          </p:cNvSpPr>
          <p:nvPr>
            <p:ph type="dt" sz="half" idx="10"/>
          </p:nvPr>
        </p:nvSpPr>
        <p:spPr/>
        <p:txBody>
          <a:bodyPr/>
          <a:lstStyle/>
          <a:p>
            <a:fld id="{B61BEF0D-F0BB-DE4B-95CE-6DB70DBA9567}" type="datetimeFigureOut">
              <a:rPr lang="en-US" smtClean="0"/>
              <a:pPr/>
              <a:t>8/16/2024</a:t>
            </a:fld>
            <a:endParaRPr lang="en-US"/>
          </a:p>
        </p:txBody>
      </p:sp>
      <p:sp>
        <p:nvSpPr>
          <p:cNvPr id="6" name="Platshållare för sidfot 5">
            <a:extLst>
              <a:ext uri="{FF2B5EF4-FFF2-40B4-BE49-F238E27FC236}">
                <a16:creationId xmlns:a16="http://schemas.microsoft.com/office/drawing/2014/main" id="{4872AADD-8D80-B51F-29B6-29A59945842B}"/>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025AEA4F-68CD-A74B-117B-C38C0CF86B78}"/>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4086884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D0E5E-F627-9B69-91D8-EEB71C4A588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4CFA4D5-5CB4-6ED8-D923-B35A0B7E7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9D97C77-54C7-17D4-D772-9ED5DA6DE29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66E4C50-624E-0A65-FB19-5DD8AD322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B9017D-BCDB-E2B8-E421-D3D9E19E068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36F424A-587A-4864-9526-837DC213A751}"/>
              </a:ext>
            </a:extLst>
          </p:cNvPr>
          <p:cNvSpPr>
            <a:spLocks noGrp="1"/>
          </p:cNvSpPr>
          <p:nvPr>
            <p:ph type="dt" sz="half" idx="10"/>
          </p:nvPr>
        </p:nvSpPr>
        <p:spPr/>
        <p:txBody>
          <a:bodyPr/>
          <a:lstStyle/>
          <a:p>
            <a:fld id="{76BEA702-9B29-41CC-9BCC-3DF8A0D379FE}" type="datetimeFigureOut">
              <a:rPr lang="en-US" smtClean="0"/>
              <a:t>8/16/2024</a:t>
            </a:fld>
            <a:endParaRPr lang="en-US"/>
          </a:p>
        </p:txBody>
      </p:sp>
      <p:sp>
        <p:nvSpPr>
          <p:cNvPr id="8" name="Platshållare för sidfot 7">
            <a:extLst>
              <a:ext uri="{FF2B5EF4-FFF2-40B4-BE49-F238E27FC236}">
                <a16:creationId xmlns:a16="http://schemas.microsoft.com/office/drawing/2014/main" id="{137E4F7F-1DC4-EB7D-4111-474A918E1D03}"/>
              </a:ext>
            </a:extLst>
          </p:cNvPr>
          <p:cNvSpPr>
            <a:spLocks noGrp="1"/>
          </p:cNvSpPr>
          <p:nvPr>
            <p:ph type="ftr" sz="quarter" idx="11"/>
          </p:nvPr>
        </p:nvSpPr>
        <p:spPr/>
        <p:txBody>
          <a:bodyPr/>
          <a:lstStyle/>
          <a:p>
            <a:endParaRPr lang="en-US"/>
          </a:p>
        </p:txBody>
      </p:sp>
      <p:sp>
        <p:nvSpPr>
          <p:cNvPr id="9" name="Platshållare för bildnummer 8">
            <a:extLst>
              <a:ext uri="{FF2B5EF4-FFF2-40B4-BE49-F238E27FC236}">
                <a16:creationId xmlns:a16="http://schemas.microsoft.com/office/drawing/2014/main" id="{6FA9298E-BED1-D207-95FF-6E2BC70ECA65}"/>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70633138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A44E8D-D8B2-04B5-CE41-544398D029E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6B13A02-6D00-3B9D-DC88-909ADA719894}"/>
              </a:ext>
            </a:extLst>
          </p:cNvPr>
          <p:cNvSpPr>
            <a:spLocks noGrp="1"/>
          </p:cNvSpPr>
          <p:nvPr>
            <p:ph type="dt" sz="half" idx="10"/>
          </p:nvPr>
        </p:nvSpPr>
        <p:spPr/>
        <p:txBody>
          <a:bodyPr/>
          <a:lstStyle/>
          <a:p>
            <a:fld id="{097649AC-CB8F-4FF1-9A34-5861C74DD0A7}" type="datetimeFigureOut">
              <a:rPr lang="en-US" smtClean="0"/>
              <a:t>8/16/2024</a:t>
            </a:fld>
            <a:endParaRPr lang="en-US"/>
          </a:p>
        </p:txBody>
      </p:sp>
      <p:sp>
        <p:nvSpPr>
          <p:cNvPr id="4" name="Platshållare för sidfot 3">
            <a:extLst>
              <a:ext uri="{FF2B5EF4-FFF2-40B4-BE49-F238E27FC236}">
                <a16:creationId xmlns:a16="http://schemas.microsoft.com/office/drawing/2014/main" id="{4F70A953-98AF-48F0-AF31-0872B6982213}"/>
              </a:ext>
            </a:extLst>
          </p:cNvPr>
          <p:cNvSpPr>
            <a:spLocks noGrp="1"/>
          </p:cNvSpPr>
          <p:nvPr>
            <p:ph type="ftr" sz="quarter" idx="11"/>
          </p:nvPr>
        </p:nvSpPr>
        <p:spPr/>
        <p:txBody>
          <a:bodyPr/>
          <a:lstStyle/>
          <a:p>
            <a:endParaRPr lang="en-US"/>
          </a:p>
        </p:txBody>
      </p:sp>
      <p:sp>
        <p:nvSpPr>
          <p:cNvPr id="5" name="Platshållare för bildnummer 4">
            <a:extLst>
              <a:ext uri="{FF2B5EF4-FFF2-40B4-BE49-F238E27FC236}">
                <a16:creationId xmlns:a16="http://schemas.microsoft.com/office/drawing/2014/main" id="{5B6AB880-F7F4-F679-4232-A4FB3A38BA10}"/>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20781383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EE038C3-ECE1-88CB-6FC9-16A67CDC73A8}"/>
              </a:ext>
            </a:extLst>
          </p:cNvPr>
          <p:cNvSpPr>
            <a:spLocks noGrp="1"/>
          </p:cNvSpPr>
          <p:nvPr>
            <p:ph type="dt" sz="half" idx="10"/>
          </p:nvPr>
        </p:nvSpPr>
        <p:spPr/>
        <p:txBody>
          <a:bodyPr/>
          <a:lstStyle/>
          <a:p>
            <a:fld id="{3EC5CECA-2D3A-4680-9B49-752200DE467C}" type="datetimeFigureOut">
              <a:rPr lang="en-US" smtClean="0"/>
              <a:t>8/16/2024</a:t>
            </a:fld>
            <a:endParaRPr lang="en-US"/>
          </a:p>
        </p:txBody>
      </p:sp>
      <p:sp>
        <p:nvSpPr>
          <p:cNvPr id="3" name="Platshållare för sidfot 2">
            <a:extLst>
              <a:ext uri="{FF2B5EF4-FFF2-40B4-BE49-F238E27FC236}">
                <a16:creationId xmlns:a16="http://schemas.microsoft.com/office/drawing/2014/main" id="{6E2390AD-AFF4-AD95-56EA-0B5005F6E869}"/>
              </a:ext>
            </a:extLst>
          </p:cNvPr>
          <p:cNvSpPr>
            <a:spLocks noGrp="1"/>
          </p:cNvSpPr>
          <p:nvPr>
            <p:ph type="ftr" sz="quarter" idx="11"/>
          </p:nvPr>
        </p:nvSpPr>
        <p:spPr/>
        <p:txBody>
          <a:bodyPr/>
          <a:lstStyle/>
          <a:p>
            <a:endParaRPr lang="en-US"/>
          </a:p>
        </p:txBody>
      </p:sp>
      <p:sp>
        <p:nvSpPr>
          <p:cNvPr id="4" name="Platshållare för bildnummer 3">
            <a:extLst>
              <a:ext uri="{FF2B5EF4-FFF2-40B4-BE49-F238E27FC236}">
                <a16:creationId xmlns:a16="http://schemas.microsoft.com/office/drawing/2014/main" id="{00CDFBB3-9B72-D30B-D1A6-5D9F268F6A7F}"/>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2311544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12FB6E-DE6E-6EB4-6FA7-F866A6682A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2004BE-FCA7-60F0-6870-2C8EE10D3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B7872F-D388-89C8-2A42-8AB562A81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3245FD0-F034-73DC-629D-B3BFB3163AB1}"/>
              </a:ext>
            </a:extLst>
          </p:cNvPr>
          <p:cNvSpPr>
            <a:spLocks noGrp="1"/>
          </p:cNvSpPr>
          <p:nvPr>
            <p:ph type="dt" sz="half" idx="10"/>
          </p:nvPr>
        </p:nvSpPr>
        <p:spPr/>
        <p:txBody>
          <a:bodyPr/>
          <a:lstStyle/>
          <a:p>
            <a:fld id="{B61BEF0D-F0BB-DE4B-95CE-6DB70DBA9567}" type="datetimeFigureOut">
              <a:rPr lang="en-US" smtClean="0"/>
              <a:pPr/>
              <a:t>8/16/2024</a:t>
            </a:fld>
            <a:endParaRPr lang="en-US"/>
          </a:p>
        </p:txBody>
      </p:sp>
      <p:sp>
        <p:nvSpPr>
          <p:cNvPr id="6" name="Platshållare för sidfot 5">
            <a:extLst>
              <a:ext uri="{FF2B5EF4-FFF2-40B4-BE49-F238E27FC236}">
                <a16:creationId xmlns:a16="http://schemas.microsoft.com/office/drawing/2014/main" id="{ED34DDB1-C2D6-CC40-3579-97AAA890B9C8}"/>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B4F03F5C-BD9A-C020-FEEA-FE260F38FE3C}"/>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2814777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3683BC-4B20-8DEE-4023-4155196CCB1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6B3CAA-894A-B1F7-ADE0-8EA9C218680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6A73D5-963C-564C-AA39-72A71B087380}"/>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9A9943E1-964C-5A96-2831-DC7113590C3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FFF6E3-0BD7-1C1B-5FFE-08710BD9FC22}"/>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914986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5B4DC2-D05B-CC32-DB74-1F1277BAF8C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3F5B73E-86C0-CC06-5641-7BB27ABC5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169BD7C-24FF-EE55-AD2C-BD585C7B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B1EC71A-116E-A737-2FE4-D15AA3AC3A27}"/>
              </a:ext>
            </a:extLst>
          </p:cNvPr>
          <p:cNvSpPr>
            <a:spLocks noGrp="1"/>
          </p:cNvSpPr>
          <p:nvPr>
            <p:ph type="dt" sz="half" idx="10"/>
          </p:nvPr>
        </p:nvSpPr>
        <p:spPr/>
        <p:txBody>
          <a:bodyPr/>
          <a:lstStyle/>
          <a:p>
            <a:fld id="{12EF78E3-FDA3-4D28-AAA2-0B81F349A39D}" type="datetimeFigureOut">
              <a:rPr lang="en-US" smtClean="0"/>
              <a:t>8/16/2024</a:t>
            </a:fld>
            <a:endParaRPr lang="en-US"/>
          </a:p>
        </p:txBody>
      </p:sp>
      <p:sp>
        <p:nvSpPr>
          <p:cNvPr id="6" name="Platshållare för sidfot 5">
            <a:extLst>
              <a:ext uri="{FF2B5EF4-FFF2-40B4-BE49-F238E27FC236}">
                <a16:creationId xmlns:a16="http://schemas.microsoft.com/office/drawing/2014/main" id="{0781E987-A576-ABB6-27C7-0370B227795F}"/>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B76939CF-2A91-9363-B469-4491368F7100}"/>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339050260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2940F4-BF36-73BE-895D-607EC847717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71E8E12-8CA4-488A-00B2-AEFF4683D69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B830F2-F1C0-03FC-C042-56F3EB0414F8}"/>
              </a:ext>
            </a:extLst>
          </p:cNvPr>
          <p:cNvSpPr>
            <a:spLocks noGrp="1"/>
          </p:cNvSpPr>
          <p:nvPr>
            <p:ph type="dt" sz="half" idx="10"/>
          </p:nvPr>
        </p:nvSpPr>
        <p:spPr/>
        <p:txBody>
          <a:bodyPr/>
          <a:lstStyle/>
          <a:p>
            <a:fld id="{49FF1211-4E0C-4AB3-B04F-585959BDAFE8}" type="datetimeFigureOut">
              <a:rPr lang="en-US" smtClean="0"/>
              <a:t>8/16/2024</a:t>
            </a:fld>
            <a:endParaRPr lang="en-US"/>
          </a:p>
        </p:txBody>
      </p:sp>
      <p:sp>
        <p:nvSpPr>
          <p:cNvPr id="5" name="Platshållare för sidfot 4">
            <a:extLst>
              <a:ext uri="{FF2B5EF4-FFF2-40B4-BE49-F238E27FC236}">
                <a16:creationId xmlns:a16="http://schemas.microsoft.com/office/drawing/2014/main" id="{FAF895A1-3F74-BEE5-00E7-1729B3052146}"/>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1540DB2F-7D8D-5DBF-EBAE-862DC29D8521}"/>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44663364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9221BB2-7991-4AED-FFC9-D268F524B04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6B33CA-4EF1-D876-1D33-BFD3D71114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24E397-5F2C-D331-C0C9-EB93F9A23056}"/>
              </a:ext>
            </a:extLst>
          </p:cNvPr>
          <p:cNvSpPr>
            <a:spLocks noGrp="1"/>
          </p:cNvSpPr>
          <p:nvPr>
            <p:ph type="dt" sz="half" idx="10"/>
          </p:nvPr>
        </p:nvSpPr>
        <p:spPr/>
        <p:txBody>
          <a:bodyPr/>
          <a:lstStyle/>
          <a:p>
            <a:fld id="{28BDECAF-D3BE-4069-9C78-642ECCD01477}" type="datetimeFigureOut">
              <a:rPr lang="en-US" smtClean="0"/>
              <a:t>8/16/2024</a:t>
            </a:fld>
            <a:endParaRPr lang="en-US"/>
          </a:p>
        </p:txBody>
      </p:sp>
      <p:sp>
        <p:nvSpPr>
          <p:cNvPr id="5" name="Platshållare för sidfot 4">
            <a:extLst>
              <a:ext uri="{FF2B5EF4-FFF2-40B4-BE49-F238E27FC236}">
                <a16:creationId xmlns:a16="http://schemas.microsoft.com/office/drawing/2014/main" id="{7F4245C2-E233-78A6-154F-56CB678BF72C}"/>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CAAC090E-06B9-8365-69C0-4D5AC053F4C6}"/>
              </a:ext>
            </a:extLst>
          </p:cNvPr>
          <p:cNvSpPr>
            <a:spLocks noGrp="1"/>
          </p:cNvSpPr>
          <p:nvPr>
            <p:ph type="sldNum" sz="quarter" idx="12"/>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40888604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1652134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a:p>
        </p:txBody>
      </p:sp>
    </p:spTree>
    <p:extLst>
      <p:ext uri="{BB962C8B-B14F-4D97-AF65-F5344CB8AC3E}">
        <p14:creationId xmlns:p14="http://schemas.microsoft.com/office/powerpoint/2010/main" val="553301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a:t>Klicka här för att ändra format på bakgrundstexten</a:t>
            </a:r>
          </a:p>
          <a:p>
            <a:pPr lvl="1"/>
            <a:r>
              <a:rPr lang="sv-SE"/>
              <a:t>Nivå två</a:t>
            </a:r>
          </a:p>
          <a:p>
            <a:pPr lvl="2"/>
            <a:r>
              <a:rPr lang="sv-SE"/>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00724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BDDC74-C917-646C-AD41-9E4B9C066F6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5909F83-EC83-1D31-4E3A-55EC9EAD9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9E54C02-4040-957A-2C01-6B8D5BEA64A1}"/>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7D4E212C-62B6-EA04-4933-7D609622EF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43DD6DF-67C7-482C-7AB3-337BA2AE6D66}"/>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87551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C148DE-31F6-F6FC-D086-7F50FB9C446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D93EC41-D4DC-C509-5CD1-12320868633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B325C3E-2A20-349A-7FAE-78CF6ACB352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DC9A2A0-BAC4-880A-CEC6-D4C63C6E314B}"/>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6" name="Platshållare för sidfot 5">
            <a:extLst>
              <a:ext uri="{FF2B5EF4-FFF2-40B4-BE49-F238E27FC236}">
                <a16:creationId xmlns:a16="http://schemas.microsoft.com/office/drawing/2014/main" id="{FC14DD5A-02AC-623F-D2AB-60DB6B1E74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0596477-440D-3584-99E3-CCBA21B28F37}"/>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351197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3E0B76-640B-B9FA-602B-168AC03538A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5540C9-3C00-BE4E-9A4F-3AC1CC8F3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7626712-B872-C3AA-0AC1-77BC8EA5089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8D615CB-A4D4-7FE7-6550-49AEF8463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D557C0F-3FB3-C168-A295-68DA61721BC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DA3EDD5-1569-5ED3-228D-247D2F44E6BB}"/>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8" name="Platshållare för sidfot 7">
            <a:extLst>
              <a:ext uri="{FF2B5EF4-FFF2-40B4-BE49-F238E27FC236}">
                <a16:creationId xmlns:a16="http://schemas.microsoft.com/office/drawing/2014/main" id="{1F1CAFDE-7A81-FC5A-3EE3-B81B516B9BD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CF9361C-0739-5621-A909-0E3843358077}"/>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3880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69E03C-3061-0454-A076-8535F4EBE50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33CE07F-FF07-D59E-4B7F-312FD7989C51}"/>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4" name="Platshållare för sidfot 3">
            <a:extLst>
              <a:ext uri="{FF2B5EF4-FFF2-40B4-BE49-F238E27FC236}">
                <a16:creationId xmlns:a16="http://schemas.microsoft.com/office/drawing/2014/main" id="{80413F54-3B56-6731-A7B2-D8FEAA01F79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4A7ADC9-7EA4-00E8-DEB8-AA16189895F2}"/>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91865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BA9EB87-560A-EB7D-09C4-E9CB9D81E452}"/>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3" name="Platshållare för sidfot 2">
            <a:extLst>
              <a:ext uri="{FF2B5EF4-FFF2-40B4-BE49-F238E27FC236}">
                <a16:creationId xmlns:a16="http://schemas.microsoft.com/office/drawing/2014/main" id="{23CE735B-5D4E-F7E5-55ED-A1C8FECD000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6D74DFD-9DED-CB1E-1444-9A8F9D84C3F8}"/>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374452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E66CE6-786D-691F-FA49-C634AD8CDDE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C285AAA-2A9B-6CDA-2205-E334BC539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24435C1-9DDE-78AC-05E1-479A9A1A8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38626CC-68B6-AFAD-32A0-D3EAE3E35EF2}"/>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6" name="Platshållare för sidfot 5">
            <a:extLst>
              <a:ext uri="{FF2B5EF4-FFF2-40B4-BE49-F238E27FC236}">
                <a16:creationId xmlns:a16="http://schemas.microsoft.com/office/drawing/2014/main" id="{875893B5-1DF9-5A34-3EA5-0F35C4BFF94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3300ED3-9493-8CF9-917E-961EBB575D02}"/>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274534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39592-3965-0C71-8FBF-0BD4E9AC84D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CCFB16E-AD77-05C3-2A8C-FB42CD5AA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BBD7639-8BD1-7A72-B38D-9B1CBA2B8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74BD2AD-A09B-3E09-0B7C-22CE67B9C646}"/>
              </a:ext>
            </a:extLst>
          </p:cNvPr>
          <p:cNvSpPr>
            <a:spLocks noGrp="1"/>
          </p:cNvSpPr>
          <p:nvPr>
            <p:ph type="dt" sz="half" idx="10"/>
          </p:nvPr>
        </p:nvSpPr>
        <p:spPr/>
        <p:txBody>
          <a:bodyPr/>
          <a:lstStyle/>
          <a:p>
            <a:fld id="{3DC97A63-5091-44E9-AD75-75331A8EC55D}" type="datetimeFigureOut">
              <a:rPr lang="sv-SE" smtClean="0"/>
              <a:t>2024-08-16</a:t>
            </a:fld>
            <a:endParaRPr lang="sv-SE"/>
          </a:p>
        </p:txBody>
      </p:sp>
      <p:sp>
        <p:nvSpPr>
          <p:cNvPr id="6" name="Platshållare för sidfot 5">
            <a:extLst>
              <a:ext uri="{FF2B5EF4-FFF2-40B4-BE49-F238E27FC236}">
                <a16:creationId xmlns:a16="http://schemas.microsoft.com/office/drawing/2014/main" id="{18CDB239-979E-7C70-448E-226A7814EE0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A9E7CE8-8B22-93E9-617C-5E53761B696A}"/>
              </a:ext>
            </a:extLst>
          </p:cNvPr>
          <p:cNvSpPr>
            <a:spLocks noGrp="1"/>
          </p:cNvSpPr>
          <p:nvPr>
            <p:ph type="sldNum" sz="quarter" idx="12"/>
          </p:nvPr>
        </p:nvSpPr>
        <p:spPr/>
        <p:txBody>
          <a:bodyPr/>
          <a:lstStyle/>
          <a:p>
            <a:fld id="{75DCE13A-8D43-4C29-9B97-6962BB0D45F6}" type="slidenum">
              <a:rPr lang="sv-SE" smtClean="0"/>
              <a:t>‹#›</a:t>
            </a:fld>
            <a:endParaRPr lang="sv-SE"/>
          </a:p>
        </p:txBody>
      </p:sp>
    </p:spTree>
    <p:extLst>
      <p:ext uri="{BB962C8B-B14F-4D97-AF65-F5344CB8AC3E}">
        <p14:creationId xmlns:p14="http://schemas.microsoft.com/office/powerpoint/2010/main" val="426784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C972071-0B08-D62C-43A7-1B9D1057DB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8B448C3-0E02-9BE7-9BA0-3AE787081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5C7C6B-C588-A79E-5601-E6FF4481C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97A63-5091-44E9-AD75-75331A8EC55D}" type="datetimeFigureOut">
              <a:rPr lang="sv-SE" smtClean="0"/>
              <a:t>2024-08-16</a:t>
            </a:fld>
            <a:endParaRPr lang="sv-SE"/>
          </a:p>
        </p:txBody>
      </p:sp>
      <p:sp>
        <p:nvSpPr>
          <p:cNvPr id="5" name="Platshållare för sidfot 4">
            <a:extLst>
              <a:ext uri="{FF2B5EF4-FFF2-40B4-BE49-F238E27FC236}">
                <a16:creationId xmlns:a16="http://schemas.microsoft.com/office/drawing/2014/main" id="{9CE7626F-7597-39B0-2365-A3974839B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D91A8AA-060E-B900-ABA3-B804A12087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CE13A-8D43-4C29-9B97-6962BB0D45F6}" type="slidenum">
              <a:rPr lang="sv-SE" smtClean="0"/>
              <a:t>‹#›</a:t>
            </a:fld>
            <a:endParaRPr lang="sv-SE"/>
          </a:p>
        </p:txBody>
      </p:sp>
    </p:spTree>
    <p:extLst>
      <p:ext uri="{BB962C8B-B14F-4D97-AF65-F5344CB8AC3E}">
        <p14:creationId xmlns:p14="http://schemas.microsoft.com/office/powerpoint/2010/main" val="1457221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A7708EE-1203-6627-4492-4797498C9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FDCDABF-93DA-7B9F-6A5C-FDB0A4A4A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DC7827-972A-8F6F-1901-32D8CF4EA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123D8-D74E-45FF-8A5E-1F1467127A0A}" type="datetimeFigureOut">
              <a:rPr lang="sv-SE" smtClean="0"/>
              <a:t>2024-08-16</a:t>
            </a:fld>
            <a:endParaRPr lang="sv-SE"/>
          </a:p>
        </p:txBody>
      </p:sp>
      <p:sp>
        <p:nvSpPr>
          <p:cNvPr id="5" name="Platshållare för sidfot 4">
            <a:extLst>
              <a:ext uri="{FF2B5EF4-FFF2-40B4-BE49-F238E27FC236}">
                <a16:creationId xmlns:a16="http://schemas.microsoft.com/office/drawing/2014/main" id="{D5A5645A-D62C-7FAB-B5C8-08A26FFB5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C8BE34B-6991-6412-D784-7525E89C89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47564-E29A-4039-A521-FA633551344B}" type="slidenum">
              <a:rPr lang="sv-SE" smtClean="0"/>
              <a:pPr/>
              <a:t>‹#›</a:t>
            </a:fld>
            <a:endParaRPr lang="sv-SE"/>
          </a:p>
        </p:txBody>
      </p:sp>
      <p:sp>
        <p:nvSpPr>
          <p:cNvPr id="7" name="Rektangel 6">
            <a:extLst>
              <a:ext uri="{FF2B5EF4-FFF2-40B4-BE49-F238E27FC236}">
                <a16:creationId xmlns:a16="http://schemas.microsoft.com/office/drawing/2014/main" id="{B6AB5413-173C-4456-BB08-726C0322C0FA}"/>
              </a:ext>
            </a:extLst>
          </p:cNvPr>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RASTER" hidden="1">
            <a:extLst>
              <a:ext uri="{FF2B5EF4-FFF2-40B4-BE49-F238E27FC236}">
                <a16:creationId xmlns:a16="http://schemas.microsoft.com/office/drawing/2014/main" id="{CB3FE830-0E40-F857-37C2-526305937F8D}"/>
              </a:ext>
            </a:extLst>
          </p:cNvPr>
          <p:cNvGrpSpPr>
            <a:grpSpLocks noChangeAspect="1"/>
          </p:cNvGrpSpPr>
          <p:nvPr userDrawn="1"/>
        </p:nvGrpSpPr>
        <p:grpSpPr bwMode="auto">
          <a:xfrm>
            <a:off x="1588" y="-1"/>
            <a:ext cx="12190412" cy="6859031"/>
            <a:chOff x="1" y="0"/>
            <a:chExt cx="6336" cy="3565"/>
          </a:xfrm>
        </p:grpSpPr>
        <p:sp>
          <p:nvSpPr>
            <p:cNvPr id="9" name="AutoShape 3">
              <a:extLst>
                <a:ext uri="{FF2B5EF4-FFF2-40B4-BE49-F238E27FC236}">
                  <a16:creationId xmlns:a16="http://schemas.microsoft.com/office/drawing/2014/main" id="{AD3FCE2F-C454-3BF9-6A8A-F9DF10D8C984}"/>
                </a:ext>
              </a:extLst>
            </p:cNvPr>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Rectangle 5">
              <a:extLst>
                <a:ext uri="{FF2B5EF4-FFF2-40B4-BE49-F238E27FC236}">
                  <a16:creationId xmlns:a16="http://schemas.microsoft.com/office/drawing/2014/main" id="{09E65337-2EF4-050A-4AB1-346419C2B6A5}"/>
                </a:ext>
              </a:extLst>
            </p:cNvPr>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Rectangle 6">
              <a:extLst>
                <a:ext uri="{FF2B5EF4-FFF2-40B4-BE49-F238E27FC236}">
                  <a16:creationId xmlns:a16="http://schemas.microsoft.com/office/drawing/2014/main" id="{4DC03D66-EA45-FB33-C091-09831F3DB1DE}"/>
                </a:ext>
              </a:extLst>
            </p:cNvPr>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Rectangle 7">
              <a:extLst>
                <a:ext uri="{FF2B5EF4-FFF2-40B4-BE49-F238E27FC236}">
                  <a16:creationId xmlns:a16="http://schemas.microsoft.com/office/drawing/2014/main" id="{16D8787D-A574-B721-AE06-C3D2EEF6397C}"/>
                </a:ext>
              </a:extLst>
            </p:cNvPr>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Rectangle 8">
              <a:extLst>
                <a:ext uri="{FF2B5EF4-FFF2-40B4-BE49-F238E27FC236}">
                  <a16:creationId xmlns:a16="http://schemas.microsoft.com/office/drawing/2014/main" id="{E3210FE4-D40B-74F2-9DAA-CD800A9F70D0}"/>
                </a:ext>
              </a:extLst>
            </p:cNvPr>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Rectangle 9">
              <a:extLst>
                <a:ext uri="{FF2B5EF4-FFF2-40B4-BE49-F238E27FC236}">
                  <a16:creationId xmlns:a16="http://schemas.microsoft.com/office/drawing/2014/main" id="{9135B04C-A199-75B8-AFEA-259F4A0901B4}"/>
                </a:ext>
              </a:extLst>
            </p:cNvPr>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Rectangle 10">
              <a:extLst>
                <a:ext uri="{FF2B5EF4-FFF2-40B4-BE49-F238E27FC236}">
                  <a16:creationId xmlns:a16="http://schemas.microsoft.com/office/drawing/2014/main" id="{D0A183AE-4FF1-B273-21D5-5F5B19CC428E}"/>
                </a:ext>
              </a:extLst>
            </p:cNvPr>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Rectangle 11">
              <a:extLst>
                <a:ext uri="{FF2B5EF4-FFF2-40B4-BE49-F238E27FC236}">
                  <a16:creationId xmlns:a16="http://schemas.microsoft.com/office/drawing/2014/main" id="{C0509431-150C-D422-216F-275CDB4C2BB0}"/>
                </a:ext>
              </a:extLst>
            </p:cNvPr>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Rectangle 12">
              <a:extLst>
                <a:ext uri="{FF2B5EF4-FFF2-40B4-BE49-F238E27FC236}">
                  <a16:creationId xmlns:a16="http://schemas.microsoft.com/office/drawing/2014/main" id="{44BD1355-C073-C1C5-B031-580996A149EE}"/>
                </a:ext>
              </a:extLst>
            </p:cNvPr>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Rectangle 13">
              <a:extLst>
                <a:ext uri="{FF2B5EF4-FFF2-40B4-BE49-F238E27FC236}">
                  <a16:creationId xmlns:a16="http://schemas.microsoft.com/office/drawing/2014/main" id="{AFE73A15-D2BF-BADB-4913-E635B32A8D20}"/>
                </a:ext>
              </a:extLst>
            </p:cNvPr>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Rectangle 14">
              <a:extLst>
                <a:ext uri="{FF2B5EF4-FFF2-40B4-BE49-F238E27FC236}">
                  <a16:creationId xmlns:a16="http://schemas.microsoft.com/office/drawing/2014/main" id="{98C24860-2231-78E5-3BAA-9CD6F8C32197}"/>
                </a:ext>
              </a:extLst>
            </p:cNvPr>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Rectangle 15">
              <a:extLst>
                <a:ext uri="{FF2B5EF4-FFF2-40B4-BE49-F238E27FC236}">
                  <a16:creationId xmlns:a16="http://schemas.microsoft.com/office/drawing/2014/main" id="{7B156ED2-F158-F12F-2929-6F48CEB3D2F6}"/>
                </a:ext>
              </a:extLst>
            </p:cNvPr>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Line 16">
              <a:extLst>
                <a:ext uri="{FF2B5EF4-FFF2-40B4-BE49-F238E27FC236}">
                  <a16:creationId xmlns:a16="http://schemas.microsoft.com/office/drawing/2014/main" id="{6E96EDF4-926F-7B65-49EA-E58D1694E7A0}"/>
                </a:ext>
              </a:extLst>
            </p:cNvPr>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17">
              <a:extLst>
                <a:ext uri="{FF2B5EF4-FFF2-40B4-BE49-F238E27FC236}">
                  <a16:creationId xmlns:a16="http://schemas.microsoft.com/office/drawing/2014/main" id="{BDAC9F98-4CAD-8717-9DC5-25F1999B0AC3}"/>
                </a:ext>
              </a:extLst>
            </p:cNvPr>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18">
              <a:extLst>
                <a:ext uri="{FF2B5EF4-FFF2-40B4-BE49-F238E27FC236}">
                  <a16:creationId xmlns:a16="http://schemas.microsoft.com/office/drawing/2014/main" id="{4B08BA6E-5DF0-9716-C2EF-FF3DC54DF868}"/>
                </a:ext>
              </a:extLst>
            </p:cNvPr>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19">
              <a:extLst>
                <a:ext uri="{FF2B5EF4-FFF2-40B4-BE49-F238E27FC236}">
                  <a16:creationId xmlns:a16="http://schemas.microsoft.com/office/drawing/2014/main" id="{AF14C3C4-3BD2-B6D4-8215-441F9FB7FF30}"/>
                </a:ext>
              </a:extLst>
            </p:cNvPr>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0">
              <a:extLst>
                <a:ext uri="{FF2B5EF4-FFF2-40B4-BE49-F238E27FC236}">
                  <a16:creationId xmlns:a16="http://schemas.microsoft.com/office/drawing/2014/main" id="{4DCADB00-D842-C3DA-5987-6F3603B4FBE3}"/>
                </a:ext>
              </a:extLst>
            </p:cNvPr>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1">
              <a:extLst>
                <a:ext uri="{FF2B5EF4-FFF2-40B4-BE49-F238E27FC236}">
                  <a16:creationId xmlns:a16="http://schemas.microsoft.com/office/drawing/2014/main" id="{0DF61C44-723E-86B2-FE63-0006AACD91A3}"/>
                </a:ext>
              </a:extLst>
            </p:cNvPr>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22">
              <a:extLst>
                <a:ext uri="{FF2B5EF4-FFF2-40B4-BE49-F238E27FC236}">
                  <a16:creationId xmlns:a16="http://schemas.microsoft.com/office/drawing/2014/main" id="{810F39AC-B907-59BE-CEB3-599EDAF5E6C6}"/>
                </a:ext>
              </a:extLst>
            </p:cNvPr>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23">
              <a:extLst>
                <a:ext uri="{FF2B5EF4-FFF2-40B4-BE49-F238E27FC236}">
                  <a16:creationId xmlns:a16="http://schemas.microsoft.com/office/drawing/2014/main" id="{CFAC51DF-8796-5DC2-B22E-0EF839C69AB3}"/>
                </a:ext>
              </a:extLst>
            </p:cNvPr>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24">
              <a:extLst>
                <a:ext uri="{FF2B5EF4-FFF2-40B4-BE49-F238E27FC236}">
                  <a16:creationId xmlns:a16="http://schemas.microsoft.com/office/drawing/2014/main" id="{E8604D38-6EE2-FFCD-572A-B3508912AE79}"/>
                </a:ext>
              </a:extLst>
            </p:cNvPr>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25">
              <a:extLst>
                <a:ext uri="{FF2B5EF4-FFF2-40B4-BE49-F238E27FC236}">
                  <a16:creationId xmlns:a16="http://schemas.microsoft.com/office/drawing/2014/main" id="{AA381248-8A5F-E165-B873-9330C121CA04}"/>
                </a:ext>
              </a:extLst>
            </p:cNvPr>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26">
              <a:extLst>
                <a:ext uri="{FF2B5EF4-FFF2-40B4-BE49-F238E27FC236}">
                  <a16:creationId xmlns:a16="http://schemas.microsoft.com/office/drawing/2014/main" id="{F6BB7985-9FA3-E813-BE6A-E304C3CF88EF}"/>
                </a:ext>
              </a:extLst>
            </p:cNvPr>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Line 27">
              <a:extLst>
                <a:ext uri="{FF2B5EF4-FFF2-40B4-BE49-F238E27FC236}">
                  <a16:creationId xmlns:a16="http://schemas.microsoft.com/office/drawing/2014/main" id="{08B8BB0A-DD13-1368-B81E-6C4F95791E9A}"/>
                </a:ext>
              </a:extLst>
            </p:cNvPr>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3" name="Line 28">
              <a:extLst>
                <a:ext uri="{FF2B5EF4-FFF2-40B4-BE49-F238E27FC236}">
                  <a16:creationId xmlns:a16="http://schemas.microsoft.com/office/drawing/2014/main" id="{1ABDDC39-33FB-1CAB-69DE-115439F5ABEA}"/>
                </a:ext>
              </a:extLst>
            </p:cNvPr>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29">
              <a:extLst>
                <a:ext uri="{FF2B5EF4-FFF2-40B4-BE49-F238E27FC236}">
                  <a16:creationId xmlns:a16="http://schemas.microsoft.com/office/drawing/2014/main" id="{D2F0DB41-A951-EB8C-3417-3A566E717D26}"/>
                </a:ext>
              </a:extLst>
            </p:cNvPr>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30">
              <a:extLst>
                <a:ext uri="{FF2B5EF4-FFF2-40B4-BE49-F238E27FC236}">
                  <a16:creationId xmlns:a16="http://schemas.microsoft.com/office/drawing/2014/main" id="{5E30B3D3-70A6-7B42-DF1A-40832A7432AA}"/>
                </a:ext>
              </a:extLst>
            </p:cNvPr>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31">
              <a:extLst>
                <a:ext uri="{FF2B5EF4-FFF2-40B4-BE49-F238E27FC236}">
                  <a16:creationId xmlns:a16="http://schemas.microsoft.com/office/drawing/2014/main" id="{D0BC7947-36EE-C10F-EEA4-766410E14951}"/>
                </a:ext>
              </a:extLst>
            </p:cNvPr>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32">
              <a:extLst>
                <a:ext uri="{FF2B5EF4-FFF2-40B4-BE49-F238E27FC236}">
                  <a16:creationId xmlns:a16="http://schemas.microsoft.com/office/drawing/2014/main" id="{AC3A0E61-8D08-E6DC-48C9-453258B83850}"/>
                </a:ext>
              </a:extLst>
            </p:cNvPr>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Rectangle 33">
              <a:extLst>
                <a:ext uri="{FF2B5EF4-FFF2-40B4-BE49-F238E27FC236}">
                  <a16:creationId xmlns:a16="http://schemas.microsoft.com/office/drawing/2014/main" id="{25494421-FA63-1835-4B31-5B35229EDEB3}"/>
                </a:ext>
              </a:extLst>
            </p:cNvPr>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34">
              <a:extLst>
                <a:ext uri="{FF2B5EF4-FFF2-40B4-BE49-F238E27FC236}">
                  <a16:creationId xmlns:a16="http://schemas.microsoft.com/office/drawing/2014/main" id="{E0189599-F427-7737-5959-FA5EB034B346}"/>
                </a:ext>
              </a:extLst>
            </p:cNvPr>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35">
              <a:extLst>
                <a:ext uri="{FF2B5EF4-FFF2-40B4-BE49-F238E27FC236}">
                  <a16:creationId xmlns:a16="http://schemas.microsoft.com/office/drawing/2014/main" id="{66A663CC-C527-2D5F-A85C-A0167D9D85B1}"/>
                </a:ext>
              </a:extLst>
            </p:cNvPr>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36">
              <a:extLst>
                <a:ext uri="{FF2B5EF4-FFF2-40B4-BE49-F238E27FC236}">
                  <a16:creationId xmlns:a16="http://schemas.microsoft.com/office/drawing/2014/main" id="{C7A969BD-EBE8-7453-057B-A237698BCC26}"/>
                </a:ext>
              </a:extLst>
            </p:cNvPr>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37">
              <a:extLst>
                <a:ext uri="{FF2B5EF4-FFF2-40B4-BE49-F238E27FC236}">
                  <a16:creationId xmlns:a16="http://schemas.microsoft.com/office/drawing/2014/main" id="{29D623ED-3A67-1629-11F4-04549016035F}"/>
                </a:ext>
              </a:extLst>
            </p:cNvPr>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38">
              <a:extLst>
                <a:ext uri="{FF2B5EF4-FFF2-40B4-BE49-F238E27FC236}">
                  <a16:creationId xmlns:a16="http://schemas.microsoft.com/office/drawing/2014/main" id="{19F60CED-89D5-0667-398B-0D2091E4C8EE}"/>
                </a:ext>
              </a:extLst>
            </p:cNvPr>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39">
              <a:extLst>
                <a:ext uri="{FF2B5EF4-FFF2-40B4-BE49-F238E27FC236}">
                  <a16:creationId xmlns:a16="http://schemas.microsoft.com/office/drawing/2014/main" id="{11EE8508-BC64-CDE9-27CE-08E3EAAB49F1}"/>
                </a:ext>
              </a:extLst>
            </p:cNvPr>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40">
              <a:extLst>
                <a:ext uri="{FF2B5EF4-FFF2-40B4-BE49-F238E27FC236}">
                  <a16:creationId xmlns:a16="http://schemas.microsoft.com/office/drawing/2014/main" id="{F504DB39-9739-C6AA-65DC-E65951859FC5}"/>
                </a:ext>
              </a:extLst>
            </p:cNvPr>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41">
              <a:extLst>
                <a:ext uri="{FF2B5EF4-FFF2-40B4-BE49-F238E27FC236}">
                  <a16:creationId xmlns:a16="http://schemas.microsoft.com/office/drawing/2014/main" id="{094CABB5-7250-A7F4-FE49-50381BACD569}"/>
                </a:ext>
              </a:extLst>
            </p:cNvPr>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42">
              <a:extLst>
                <a:ext uri="{FF2B5EF4-FFF2-40B4-BE49-F238E27FC236}">
                  <a16:creationId xmlns:a16="http://schemas.microsoft.com/office/drawing/2014/main" id="{D399A47C-9629-8D25-36ED-50631E94D51D}"/>
                </a:ext>
              </a:extLst>
            </p:cNvPr>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43">
              <a:extLst>
                <a:ext uri="{FF2B5EF4-FFF2-40B4-BE49-F238E27FC236}">
                  <a16:creationId xmlns:a16="http://schemas.microsoft.com/office/drawing/2014/main" id="{0CA3B03A-E283-09D9-C01B-79ED25EE9179}"/>
                </a:ext>
              </a:extLst>
            </p:cNvPr>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44">
              <a:extLst>
                <a:ext uri="{FF2B5EF4-FFF2-40B4-BE49-F238E27FC236}">
                  <a16:creationId xmlns:a16="http://schemas.microsoft.com/office/drawing/2014/main" id="{D7C40C38-9B06-AD72-419A-A458BF2B7D80}"/>
                </a:ext>
              </a:extLst>
            </p:cNvPr>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Line 45">
              <a:extLst>
                <a:ext uri="{FF2B5EF4-FFF2-40B4-BE49-F238E27FC236}">
                  <a16:creationId xmlns:a16="http://schemas.microsoft.com/office/drawing/2014/main" id="{6B42AA9B-AEA5-190C-BD0A-ED8326D49473}"/>
                </a:ext>
              </a:extLst>
            </p:cNvPr>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46">
              <a:extLst>
                <a:ext uri="{FF2B5EF4-FFF2-40B4-BE49-F238E27FC236}">
                  <a16:creationId xmlns:a16="http://schemas.microsoft.com/office/drawing/2014/main" id="{F5C96371-AFD4-E205-B56C-95BF1C8BD6AB}"/>
                </a:ext>
              </a:extLst>
            </p:cNvPr>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47">
              <a:extLst>
                <a:ext uri="{FF2B5EF4-FFF2-40B4-BE49-F238E27FC236}">
                  <a16:creationId xmlns:a16="http://schemas.microsoft.com/office/drawing/2014/main" id="{2563EAD8-F84A-B4F7-5AD8-B8256AC26636}"/>
                </a:ext>
              </a:extLst>
            </p:cNvPr>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48">
              <a:extLst>
                <a:ext uri="{FF2B5EF4-FFF2-40B4-BE49-F238E27FC236}">
                  <a16:creationId xmlns:a16="http://schemas.microsoft.com/office/drawing/2014/main" id="{B4B1F52D-DB3F-BE62-015D-7FEC41957E54}"/>
                </a:ext>
              </a:extLst>
            </p:cNvPr>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49">
              <a:extLst>
                <a:ext uri="{FF2B5EF4-FFF2-40B4-BE49-F238E27FC236}">
                  <a16:creationId xmlns:a16="http://schemas.microsoft.com/office/drawing/2014/main" id="{82268BC3-7954-C6A6-4F78-43BC6ABD5B78}"/>
                </a:ext>
              </a:extLst>
            </p:cNvPr>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50">
              <a:extLst>
                <a:ext uri="{FF2B5EF4-FFF2-40B4-BE49-F238E27FC236}">
                  <a16:creationId xmlns:a16="http://schemas.microsoft.com/office/drawing/2014/main" id="{DDE6B868-B861-F9C9-7475-D664012A152B}"/>
                </a:ext>
              </a:extLst>
            </p:cNvPr>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51">
              <a:extLst>
                <a:ext uri="{FF2B5EF4-FFF2-40B4-BE49-F238E27FC236}">
                  <a16:creationId xmlns:a16="http://schemas.microsoft.com/office/drawing/2014/main" id="{C26E3AB3-392F-E993-6BFA-5B30059A562B}"/>
                </a:ext>
              </a:extLst>
            </p:cNvPr>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52">
              <a:extLst>
                <a:ext uri="{FF2B5EF4-FFF2-40B4-BE49-F238E27FC236}">
                  <a16:creationId xmlns:a16="http://schemas.microsoft.com/office/drawing/2014/main" id="{BF6052FE-3AC8-F1D5-235A-47B2F4CE3888}"/>
                </a:ext>
              </a:extLst>
            </p:cNvPr>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53">
              <a:extLst>
                <a:ext uri="{FF2B5EF4-FFF2-40B4-BE49-F238E27FC236}">
                  <a16:creationId xmlns:a16="http://schemas.microsoft.com/office/drawing/2014/main" id="{43993609-AAEE-FC82-99A5-D5B454EC23FB}"/>
                </a:ext>
              </a:extLst>
            </p:cNvPr>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59" name="textruta 58">
            <a:extLst>
              <a:ext uri="{FF2B5EF4-FFF2-40B4-BE49-F238E27FC236}">
                <a16:creationId xmlns:a16="http://schemas.microsoft.com/office/drawing/2014/main" id="{DD451DE0-14FB-2206-786B-597DB53B4EF6}"/>
              </a:ext>
            </a:extLst>
          </p:cNvPr>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a:latin typeface="Source Sans Pro" panose="020B0503030403020204" pitchFamily="34" charset="0"/>
              </a:rPr>
              <a:t>NORRBOTTEN.SE</a:t>
            </a:r>
          </a:p>
        </p:txBody>
      </p:sp>
      <p:grpSp>
        <p:nvGrpSpPr>
          <p:cNvPr id="60" name="Grupp 59">
            <a:extLst>
              <a:ext uri="{FF2B5EF4-FFF2-40B4-BE49-F238E27FC236}">
                <a16:creationId xmlns:a16="http://schemas.microsoft.com/office/drawing/2014/main" id="{7D8E94F4-616B-7226-8C5E-D544CC53D8D7}"/>
              </a:ext>
            </a:extLst>
          </p:cNvPr>
          <p:cNvGrpSpPr/>
          <p:nvPr userDrawn="1"/>
        </p:nvGrpSpPr>
        <p:grpSpPr>
          <a:xfrm>
            <a:off x="9389336" y="6076780"/>
            <a:ext cx="1576257" cy="238946"/>
            <a:chOff x="11130039" y="2821913"/>
            <a:chExt cx="649288" cy="98426"/>
          </a:xfrm>
        </p:grpSpPr>
        <p:sp>
          <p:nvSpPr>
            <p:cNvPr id="61" name="Oval 65">
              <a:extLst>
                <a:ext uri="{FF2B5EF4-FFF2-40B4-BE49-F238E27FC236}">
                  <a16:creationId xmlns:a16="http://schemas.microsoft.com/office/drawing/2014/main" id="{1A8ABA1D-88B2-5C2A-6CEE-42B289A53103}"/>
                </a:ext>
              </a:extLst>
            </p:cNvPr>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66">
              <a:extLst>
                <a:ext uri="{FF2B5EF4-FFF2-40B4-BE49-F238E27FC236}">
                  <a16:creationId xmlns:a16="http://schemas.microsoft.com/office/drawing/2014/main" id="{B890E4AD-7A00-E1A2-CAE0-7E5E68622CAD}"/>
                </a:ext>
              </a:extLst>
            </p:cNvPr>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67">
              <a:extLst>
                <a:ext uri="{FF2B5EF4-FFF2-40B4-BE49-F238E27FC236}">
                  <a16:creationId xmlns:a16="http://schemas.microsoft.com/office/drawing/2014/main" id="{FFCB68FD-5E62-5AC6-0662-8D82098929D9}"/>
                </a:ext>
              </a:extLst>
            </p:cNvPr>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4" name="Freeform 68">
              <a:extLst>
                <a:ext uri="{FF2B5EF4-FFF2-40B4-BE49-F238E27FC236}">
                  <a16:creationId xmlns:a16="http://schemas.microsoft.com/office/drawing/2014/main" id="{6F779186-8D3C-CEB1-916E-0A693A931681}"/>
                </a:ext>
              </a:extLst>
            </p:cNvPr>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Freeform 69">
              <a:extLst>
                <a:ext uri="{FF2B5EF4-FFF2-40B4-BE49-F238E27FC236}">
                  <a16:creationId xmlns:a16="http://schemas.microsoft.com/office/drawing/2014/main" id="{28DEB2E4-D1EF-1229-2870-705A5E570C29}"/>
                </a:ext>
              </a:extLst>
            </p:cNvPr>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70">
              <a:extLst>
                <a:ext uri="{FF2B5EF4-FFF2-40B4-BE49-F238E27FC236}">
                  <a16:creationId xmlns:a16="http://schemas.microsoft.com/office/drawing/2014/main" id="{291E62DD-9232-7DFC-6718-38C1521BD80C}"/>
                </a:ext>
              </a:extLst>
            </p:cNvPr>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71">
              <a:extLst>
                <a:ext uri="{FF2B5EF4-FFF2-40B4-BE49-F238E27FC236}">
                  <a16:creationId xmlns:a16="http://schemas.microsoft.com/office/drawing/2014/main" id="{36E4710E-9064-10A3-C816-AA51BAC388AD}"/>
                </a:ext>
              </a:extLst>
            </p:cNvPr>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Rectangle 72">
              <a:extLst>
                <a:ext uri="{FF2B5EF4-FFF2-40B4-BE49-F238E27FC236}">
                  <a16:creationId xmlns:a16="http://schemas.microsoft.com/office/drawing/2014/main" id="{4CC257FD-8376-C2AA-3CCC-A27BA7448EEF}"/>
                </a:ext>
              </a:extLst>
            </p:cNvPr>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73">
              <a:extLst>
                <a:ext uri="{FF2B5EF4-FFF2-40B4-BE49-F238E27FC236}">
                  <a16:creationId xmlns:a16="http://schemas.microsoft.com/office/drawing/2014/main" id="{4640CC72-9096-C68D-0F28-6517414017CC}"/>
                </a:ext>
              </a:extLst>
            </p:cNvPr>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74">
              <a:extLst>
                <a:ext uri="{FF2B5EF4-FFF2-40B4-BE49-F238E27FC236}">
                  <a16:creationId xmlns:a16="http://schemas.microsoft.com/office/drawing/2014/main" id="{297271F7-A1BF-70B9-F823-54FC126E4D36}"/>
                </a:ext>
              </a:extLst>
            </p:cNvPr>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75">
              <a:extLst>
                <a:ext uri="{FF2B5EF4-FFF2-40B4-BE49-F238E27FC236}">
                  <a16:creationId xmlns:a16="http://schemas.microsoft.com/office/drawing/2014/main" id="{90A2A085-DB02-0473-3268-A601D65A6F48}"/>
                </a:ext>
              </a:extLst>
            </p:cNvPr>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76">
              <a:extLst>
                <a:ext uri="{FF2B5EF4-FFF2-40B4-BE49-F238E27FC236}">
                  <a16:creationId xmlns:a16="http://schemas.microsoft.com/office/drawing/2014/main" id="{3B45BD55-872E-EAE6-5418-5612D46E584F}"/>
                </a:ext>
              </a:extLst>
            </p:cNvPr>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77">
              <a:extLst>
                <a:ext uri="{FF2B5EF4-FFF2-40B4-BE49-F238E27FC236}">
                  <a16:creationId xmlns:a16="http://schemas.microsoft.com/office/drawing/2014/main" id="{E8F49BEF-07E4-C82D-055A-B694E8CD2EEC}"/>
                </a:ext>
              </a:extLst>
            </p:cNvPr>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78">
              <a:extLst>
                <a:ext uri="{FF2B5EF4-FFF2-40B4-BE49-F238E27FC236}">
                  <a16:creationId xmlns:a16="http://schemas.microsoft.com/office/drawing/2014/main" id="{D8BAA78D-3C7D-1461-169A-3A1B0210E41A}"/>
                </a:ext>
              </a:extLst>
            </p:cNvPr>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79">
              <a:extLst>
                <a:ext uri="{FF2B5EF4-FFF2-40B4-BE49-F238E27FC236}">
                  <a16:creationId xmlns:a16="http://schemas.microsoft.com/office/drawing/2014/main" id="{4926B72C-D8EB-E021-0292-D7F8DC9721E0}"/>
                </a:ext>
              </a:extLst>
            </p:cNvPr>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80">
              <a:extLst>
                <a:ext uri="{FF2B5EF4-FFF2-40B4-BE49-F238E27FC236}">
                  <a16:creationId xmlns:a16="http://schemas.microsoft.com/office/drawing/2014/main" id="{FD4ED8B0-6A01-9FB2-92B4-F9ADE8F2B09A}"/>
                </a:ext>
              </a:extLst>
            </p:cNvPr>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81">
              <a:extLst>
                <a:ext uri="{FF2B5EF4-FFF2-40B4-BE49-F238E27FC236}">
                  <a16:creationId xmlns:a16="http://schemas.microsoft.com/office/drawing/2014/main" id="{54C88C3C-C6E9-09FD-89FB-491AE82813D4}"/>
                </a:ext>
              </a:extLst>
            </p:cNvPr>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82">
              <a:extLst>
                <a:ext uri="{FF2B5EF4-FFF2-40B4-BE49-F238E27FC236}">
                  <a16:creationId xmlns:a16="http://schemas.microsoft.com/office/drawing/2014/main" id="{497F9F78-88FE-CD4D-0C73-D1DEB3EFEA3D}"/>
                </a:ext>
              </a:extLst>
            </p:cNvPr>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9" name="Freeform 83">
              <a:extLst>
                <a:ext uri="{FF2B5EF4-FFF2-40B4-BE49-F238E27FC236}">
                  <a16:creationId xmlns:a16="http://schemas.microsoft.com/office/drawing/2014/main" id="{6F977945-9DA2-A127-F7AB-C057B556FAE2}"/>
                </a:ext>
              </a:extLst>
            </p:cNvPr>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0" name="Freeform 84">
              <a:extLst>
                <a:ext uri="{FF2B5EF4-FFF2-40B4-BE49-F238E27FC236}">
                  <a16:creationId xmlns:a16="http://schemas.microsoft.com/office/drawing/2014/main" id="{F290DCCD-949F-A632-2635-708695205FA0}"/>
                </a:ext>
              </a:extLst>
            </p:cNvPr>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4109987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lay.mediaflowpro.com/ovp/17/14CFDGMW4I"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strama.se/wp-content/uploads/2022/06/10-punktsprogrammet-uppdaterad-lang-version-juni-2022.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insidan.nll.se/Vardens-arbetsatt/Patientsakerhet-smittskydd-vardhygien/Vardhygie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ubrik 2"/>
          <p:cNvSpPr>
            <a:spLocks noGrp="1"/>
          </p:cNvSpPr>
          <p:nvPr>
            <p:ph type="title"/>
          </p:nvPr>
        </p:nvSpPr>
        <p:spPr>
          <a:xfrm>
            <a:off x="616533" y="525982"/>
            <a:ext cx="4311515" cy="1200361"/>
          </a:xfrm>
        </p:spPr>
        <p:txBody>
          <a:bodyPr vert="horz" lIns="91440" tIns="45720" rIns="91440" bIns="45720" rtlCol="0" anchor="b">
            <a:normAutofit/>
          </a:bodyPr>
          <a:lstStyle/>
          <a:p>
            <a:r>
              <a:rPr lang="en-US" sz="2500" kern="1200" dirty="0">
                <a:latin typeface="+mj-lt"/>
                <a:ea typeface="+mj-ea"/>
                <a:cs typeface="+mj-cs"/>
              </a:rPr>
              <a:t>Forum </a:t>
            </a:r>
            <a:r>
              <a:rPr lang="en-US" sz="2500" kern="1200" dirty="0" err="1">
                <a:latin typeface="+mj-lt"/>
                <a:ea typeface="+mj-ea"/>
                <a:cs typeface="+mj-cs"/>
              </a:rPr>
              <a:t>Hygienombud</a:t>
            </a:r>
            <a:br>
              <a:rPr lang="en-US" sz="2500" kern="1200" dirty="0">
                <a:latin typeface="+mj-lt"/>
                <a:ea typeface="+mj-ea"/>
                <a:cs typeface="+mj-cs"/>
              </a:rPr>
            </a:br>
            <a:r>
              <a:rPr lang="en-US" sz="2500" kern="1200" dirty="0" err="1">
                <a:latin typeface="+mj-lt"/>
                <a:ea typeface="+mj-ea"/>
                <a:cs typeface="+mj-cs"/>
              </a:rPr>
              <a:t>Kommunal</a:t>
            </a:r>
            <a:r>
              <a:rPr lang="en-US" sz="2500" kern="1200" dirty="0">
                <a:latin typeface="+mj-lt"/>
                <a:ea typeface="+mj-ea"/>
                <a:cs typeface="+mj-cs"/>
              </a:rPr>
              <a:t> </a:t>
            </a:r>
            <a:r>
              <a:rPr lang="en-US" sz="2500" kern="1200" dirty="0" err="1">
                <a:latin typeface="+mj-lt"/>
                <a:ea typeface="+mj-ea"/>
                <a:cs typeface="+mj-cs"/>
              </a:rPr>
              <a:t>vård</a:t>
            </a:r>
            <a:r>
              <a:rPr lang="en-US" sz="2500" kern="1200" dirty="0">
                <a:latin typeface="+mj-lt"/>
                <a:ea typeface="+mj-ea"/>
                <a:cs typeface="+mj-cs"/>
              </a:rPr>
              <a:t>- </a:t>
            </a:r>
            <a:r>
              <a:rPr lang="en-US" sz="2500" kern="1200" dirty="0" err="1">
                <a:latin typeface="+mj-lt"/>
                <a:ea typeface="+mj-ea"/>
                <a:cs typeface="+mj-cs"/>
              </a:rPr>
              <a:t>och</a:t>
            </a:r>
            <a:r>
              <a:rPr lang="en-US" sz="2500" kern="1200" dirty="0">
                <a:latin typeface="+mj-lt"/>
                <a:ea typeface="+mj-ea"/>
                <a:cs typeface="+mj-cs"/>
              </a:rPr>
              <a:t> </a:t>
            </a:r>
            <a:r>
              <a:rPr lang="en-US" sz="2500" kern="1200" dirty="0" err="1">
                <a:latin typeface="+mj-lt"/>
                <a:ea typeface="+mj-ea"/>
                <a:cs typeface="+mj-cs"/>
              </a:rPr>
              <a:t>omsorg</a:t>
            </a:r>
            <a:br>
              <a:rPr lang="en-US" sz="2500" kern="1200" dirty="0"/>
            </a:br>
            <a:r>
              <a:rPr lang="en-US" sz="2500" dirty="0"/>
              <a:t>Maj 2024</a:t>
            </a:r>
            <a:endParaRPr lang="sv-SE" dirty="0">
              <a:ea typeface="+mj-ea"/>
              <a:cs typeface="+mj-cs"/>
            </a:endParaRPr>
          </a:p>
        </p:txBody>
      </p:sp>
      <p:sp>
        <p:nvSpPr>
          <p:cNvPr id="45" name="Rectangle 3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ruta 1"/>
          <p:cNvSpPr txBox="1"/>
          <p:nvPr/>
        </p:nvSpPr>
        <p:spPr>
          <a:xfrm>
            <a:off x="486728" y="2110270"/>
            <a:ext cx="4282984" cy="3511943"/>
          </a:xfrm>
          <a:prstGeom prst="rect">
            <a:avLst/>
          </a:prstGeom>
        </p:spPr>
        <p:txBody>
          <a:bodyPr vert="horz" lIns="91440" tIns="45720" rIns="91440" bIns="45720" rtlCol="0" anchor="ctr">
            <a:normAutofit/>
          </a:bodyPr>
          <a:lstStyle/>
          <a:p>
            <a:pPr>
              <a:lnSpc>
                <a:spcPct val="90000"/>
              </a:lnSpc>
              <a:spcAft>
                <a:spcPts val="600"/>
              </a:spcAft>
              <a:defRPr/>
            </a:pPr>
            <a:r>
              <a:rPr lang="en-US" dirty="0" err="1">
                <a:solidFill>
                  <a:prstClr val="black"/>
                </a:solidFill>
                <a:latin typeface="Calibri" panose="020F0502020204030204"/>
                <a:ea typeface="Calibri"/>
                <a:cs typeface="Calibri"/>
              </a:rPr>
              <a:t>Dagsläget</a:t>
            </a:r>
            <a:endParaRPr lang="en-US" dirty="0">
              <a:solidFill>
                <a:prstClr val="black"/>
              </a:solidFill>
              <a:latin typeface="Calibri" panose="020F0502020204030204"/>
              <a:ea typeface="Calibri"/>
              <a:cs typeface="Calibri"/>
            </a:endParaRPr>
          </a:p>
          <a:p>
            <a:pPr>
              <a:lnSpc>
                <a:spcPct val="90000"/>
              </a:lnSpc>
              <a:spcAft>
                <a:spcPts val="600"/>
              </a:spcAft>
              <a:defRPr/>
            </a:pPr>
            <a:r>
              <a:rPr lang="en-US" dirty="0" err="1">
                <a:solidFill>
                  <a:prstClr val="black"/>
                </a:solidFill>
                <a:latin typeface="Calibri" panose="020F0502020204030204"/>
                <a:cs typeface="Calibri"/>
              </a:rPr>
              <a:t>Riskanalys</a:t>
            </a:r>
            <a:endParaRPr lang="en-US" dirty="0">
              <a:solidFill>
                <a:prstClr val="black"/>
              </a:solidFill>
              <a:latin typeface="Calibri" panose="020F0502020204030204"/>
              <a:cs typeface="Calibri"/>
            </a:endParaRPr>
          </a:p>
          <a:p>
            <a:pPr>
              <a:lnSpc>
                <a:spcPct val="90000"/>
              </a:lnSpc>
              <a:spcAft>
                <a:spcPts val="600"/>
              </a:spcAft>
              <a:defRPr/>
            </a:pPr>
            <a:r>
              <a:rPr lang="en-US" dirty="0" err="1">
                <a:solidFill>
                  <a:prstClr val="black"/>
                </a:solidFill>
                <a:latin typeface="Calibri" panose="020F0502020204030204"/>
                <a:cs typeface="Calibri"/>
              </a:rPr>
              <a:t>Riskbedömning</a:t>
            </a:r>
            <a:endParaRPr lang="en-US" dirty="0">
              <a:solidFill>
                <a:prstClr val="black"/>
              </a:solidFill>
              <a:latin typeface="Calibri" panose="020F0502020204030204"/>
              <a:cs typeface="Calibri"/>
            </a:endParaRPr>
          </a:p>
          <a:p>
            <a:pPr>
              <a:lnSpc>
                <a:spcPct val="90000"/>
              </a:lnSpc>
              <a:spcAft>
                <a:spcPts val="600"/>
              </a:spcAft>
              <a:defRPr/>
            </a:pPr>
            <a:r>
              <a:rPr lang="en-US" dirty="0" err="1">
                <a:solidFill>
                  <a:prstClr val="black"/>
                </a:solidFill>
                <a:latin typeface="Calibri" panose="020F0502020204030204"/>
                <a:ea typeface="Calibri"/>
                <a:cs typeface="Calibri"/>
              </a:rPr>
              <a:t>Riskfaktorer</a:t>
            </a:r>
            <a:endParaRPr lang="en-US" dirty="0">
              <a:solidFill>
                <a:prstClr val="black"/>
              </a:solidFill>
              <a:latin typeface="Calibri" panose="020F0502020204030204"/>
              <a:ea typeface="Calibri"/>
              <a:cs typeface="Calibri"/>
            </a:endParaRPr>
          </a:p>
          <a:p>
            <a:pPr>
              <a:lnSpc>
                <a:spcPct val="90000"/>
              </a:lnSpc>
              <a:spcAft>
                <a:spcPts val="600"/>
              </a:spcAft>
              <a:defRPr/>
            </a:pPr>
            <a:endParaRPr lang="en-US" dirty="0">
              <a:solidFill>
                <a:prstClr val="black"/>
              </a:solidFill>
              <a:latin typeface="Calibri" panose="020F0502020204030204"/>
            </a:endParaRPr>
          </a:p>
          <a:p>
            <a:pPr>
              <a:lnSpc>
                <a:spcPct val="90000"/>
              </a:lnSpc>
              <a:spcAft>
                <a:spcPts val="600"/>
              </a:spcAft>
              <a:defRPr/>
            </a:pPr>
            <a:endParaRPr lang="en-US" dirty="0">
              <a:solidFill>
                <a:prstClr val="black"/>
              </a:solidFill>
              <a:latin typeface="Calibri" panose="020F0502020204030204"/>
            </a:endParaRPr>
          </a:p>
          <a:p>
            <a:pPr marL="0" marR="0" lvl="0" indent="0" algn="l" defTabSz="914400">
              <a:lnSpc>
                <a:spcPct val="90000"/>
              </a:lnSpc>
              <a:spcBef>
                <a:spcPts val="0"/>
              </a:spcBef>
              <a:spcAft>
                <a:spcPts val="600"/>
              </a:spcAft>
              <a:buClrTx/>
              <a:buSzTx/>
              <a:buFontTx/>
              <a:buNone/>
              <a:tabLst/>
              <a:defRPr/>
            </a:pPr>
            <a:r>
              <a:rPr lang="en-US" dirty="0">
                <a:solidFill>
                  <a:prstClr val="black"/>
                </a:solidFill>
                <a:latin typeface="Calibri" panose="020F0502020204030204"/>
              </a:rPr>
              <a:t>Yvonne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Samuelsson</a:t>
            </a:r>
            <a:endParaRPr lang="en-US" dirty="0">
              <a:solidFill>
                <a:prstClr val="black"/>
              </a:solidFill>
              <a:cs typeface="Calibri"/>
            </a:endParaRPr>
          </a:p>
          <a:p>
            <a:pPr>
              <a:lnSpc>
                <a:spcPct val="90000"/>
              </a:lnSpc>
              <a:spcAft>
                <a:spcPts val="600"/>
              </a:spcAft>
              <a:defRPr/>
            </a:pPr>
            <a:r>
              <a:rPr lang="en-US" dirty="0">
                <a:solidFill>
                  <a:prstClr val="black"/>
                </a:solidFill>
                <a:latin typeface="Calibri" panose="020F0502020204030204"/>
                <a:cs typeface="Calibri"/>
              </a:rPr>
              <a:t>Veronica Jönsson</a:t>
            </a:r>
            <a:endParaRPr lang="en-US" dirty="0">
              <a:solidFill>
                <a:prstClr val="black"/>
              </a:solidFill>
              <a:latin typeface="Calibri" panose="020F0502020204030204"/>
            </a:endParaRPr>
          </a:p>
          <a:p>
            <a:pPr>
              <a:lnSpc>
                <a:spcPct val="90000"/>
              </a:lnSpc>
              <a:spcAft>
                <a:spcPts val="600"/>
              </a:spcAft>
              <a:defRPr/>
            </a:pPr>
            <a:endParaRPr lang="en-US" dirty="0">
              <a:solidFill>
                <a:prstClr val="black"/>
              </a:solidFill>
              <a:latin typeface="Calibri" panose="020F050202020403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Vårdhygien</a:t>
            </a:r>
            <a:endParaRPr lang="en-US" sz="1800" b="0" i="0" u="none" strike="noStrike" kern="1200" cap="none" spc="0" normalizeH="0" baseline="0" noProof="0" dirty="0">
              <a:ln>
                <a:noFill/>
              </a:ln>
              <a:solidFill>
                <a:prstClr val="black"/>
              </a:solidFill>
              <a:effectLst/>
              <a:uLnTx/>
              <a:uFillTx/>
              <a:latin typeface="Calibri" panose="020F0502020204030204"/>
              <a:cs typeface="Calibri"/>
            </a:endParaRPr>
          </a:p>
        </p:txBody>
      </p:sp>
      <p:sp>
        <p:nvSpPr>
          <p:cNvPr id="37" name="Rectangle 3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latshållare för innehåll 12"/>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078402" y="650494"/>
            <a:ext cx="5446690" cy="5324142"/>
          </a:xfrm>
          <a:prstGeom prst="rect">
            <a:avLst/>
          </a:prstGeom>
        </p:spPr>
      </p:pic>
      <p:sp>
        <p:nvSpPr>
          <p:cNvPr id="4" name="Platshållare för bildnummer 3"/>
          <p:cNvSpPr>
            <a:spLocks noGrp="1"/>
          </p:cNvSpPr>
          <p:nvPr>
            <p:ph type="sldNum" sz="quarter" idx="14"/>
          </p:nvPr>
        </p:nvSpPr>
        <p:spPr>
          <a:xfrm>
            <a:off x="8610600" y="649224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26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27AF941-F588-58CA-4A58-284CD10F2B23}"/>
              </a:ext>
            </a:extLst>
          </p:cNvPr>
          <p:cNvSpPr>
            <a:spLocks noGrp="1"/>
          </p:cNvSpPr>
          <p:nvPr>
            <p:ph type="title"/>
          </p:nvPr>
        </p:nvSpPr>
        <p:spPr>
          <a:xfrm>
            <a:off x="751936" y="465767"/>
            <a:ext cx="10601864" cy="1958166"/>
          </a:xfrm>
        </p:spPr>
        <p:txBody>
          <a:bodyPr>
            <a:normAutofit fontScale="90000"/>
          </a:bodyPr>
          <a:lstStyle/>
          <a:p>
            <a:br>
              <a:rPr lang="sv-SE" sz="5400" b="1">
                <a:cs typeface="Calibri Light"/>
              </a:rPr>
            </a:br>
            <a:br>
              <a:rPr lang="sv-SE" sz="5400" b="1">
                <a:cs typeface="Calibri Light"/>
              </a:rPr>
            </a:br>
            <a:r>
              <a:rPr lang="sv-SE" sz="5400" b="1">
                <a:ea typeface="Calibri Light"/>
                <a:cs typeface="Calibri Light"/>
              </a:rPr>
              <a:t>Riskanalyser</a:t>
            </a:r>
            <a:br>
              <a:rPr lang="sv-SE" sz="5400" b="1">
                <a:ea typeface="Calibri Light"/>
                <a:cs typeface="Calibri Light"/>
              </a:rPr>
            </a:br>
            <a:br>
              <a:rPr lang="sv-SE" sz="5400" b="1">
                <a:cs typeface="Calibri Light"/>
              </a:rPr>
            </a:br>
            <a:r>
              <a:rPr lang="sv-SE" sz="5400" b="1">
                <a:cs typeface="Calibri Light"/>
              </a:rPr>
              <a:t>HSLF-FS </a:t>
            </a:r>
            <a:r>
              <a:rPr lang="sv-SE" sz="5400" b="1">
                <a:ea typeface="+mj-lt"/>
                <a:cs typeface="+mj-lt"/>
              </a:rPr>
              <a:t>2022:44</a:t>
            </a:r>
            <a:endParaRPr lang="sv-SE" sz="5400">
              <a:cs typeface="Calibri Light"/>
            </a:endParaRPr>
          </a:p>
          <a:p>
            <a:endParaRPr lang="sv-SE" sz="5400">
              <a:cs typeface="Calibri Light"/>
            </a:endParaRP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0B8D51FC-D578-49AB-7020-9433341B565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sv-SE" sz="2200">
              <a:cs typeface="Calibri"/>
            </a:endParaRPr>
          </a:p>
          <a:p>
            <a:pPr marL="0" indent="0">
              <a:buNone/>
            </a:pPr>
            <a:endParaRPr lang="sv-SE" sz="2200" b="1">
              <a:ea typeface="+mn-lt"/>
              <a:cs typeface="+mn-lt"/>
            </a:endParaRPr>
          </a:p>
          <a:p>
            <a:pPr marL="0" indent="0">
              <a:buNone/>
            </a:pPr>
            <a:endParaRPr lang="sv-SE" sz="2200" b="1">
              <a:ea typeface="+mn-lt"/>
              <a:cs typeface="+mn-lt"/>
            </a:endParaRPr>
          </a:p>
          <a:p>
            <a:pPr marL="0" indent="0">
              <a:buNone/>
            </a:pPr>
            <a:r>
              <a:rPr lang="sv-SE" sz="2200" b="1">
                <a:ea typeface="+mn-lt"/>
                <a:cs typeface="+mn-lt"/>
              </a:rPr>
              <a:t>5 § </a:t>
            </a:r>
            <a:r>
              <a:rPr lang="sv-SE" sz="2200">
                <a:ea typeface="+mn-lt"/>
                <a:cs typeface="+mn-lt"/>
              </a:rPr>
              <a:t>Den som bedriver verksamheten ska som en del av det fortlöpande</a:t>
            </a:r>
            <a:endParaRPr lang="sv-SE" sz="2200">
              <a:ea typeface="Calibri"/>
              <a:cs typeface="Calibri"/>
            </a:endParaRPr>
          </a:p>
          <a:p>
            <a:pPr marL="0" indent="0">
              <a:buNone/>
            </a:pPr>
            <a:r>
              <a:rPr lang="sv-SE" sz="2200">
                <a:ea typeface="+mn-lt"/>
                <a:cs typeface="+mn-lt"/>
              </a:rPr>
              <a:t>arbetet med riskanalyser bedöma</a:t>
            </a:r>
            <a:endParaRPr lang="sv-SE" sz="2200">
              <a:cs typeface="Calibri" panose="020F0502020204030204"/>
            </a:endParaRPr>
          </a:p>
          <a:p>
            <a:pPr marL="0" indent="0">
              <a:buNone/>
            </a:pPr>
            <a:endParaRPr lang="sv-SE" sz="2200">
              <a:ea typeface="+mn-lt"/>
              <a:cs typeface="+mn-lt"/>
            </a:endParaRPr>
          </a:p>
          <a:p>
            <a:r>
              <a:rPr lang="sv-SE" sz="2200">
                <a:ea typeface="+mn-lt"/>
                <a:cs typeface="+mn-lt"/>
              </a:rPr>
              <a:t>1. vilka risker för smitta och smittspridning som finns i verksamheten, och</a:t>
            </a:r>
            <a:endParaRPr lang="sv-SE" sz="2200">
              <a:cs typeface="Calibri" panose="020F0502020204030204"/>
            </a:endParaRPr>
          </a:p>
          <a:p>
            <a:r>
              <a:rPr lang="sv-SE" sz="2200">
                <a:ea typeface="+mn-lt"/>
                <a:cs typeface="+mn-lt"/>
              </a:rPr>
              <a:t>2. vilka åtgärder som behöver vidtas för att förhindra smitta och smittspridning i verksamheten.</a:t>
            </a:r>
            <a:endParaRPr lang="sv-SE" sz="2200">
              <a:cs typeface="Calibri"/>
            </a:endParaRPr>
          </a:p>
          <a:p>
            <a:endParaRPr lang="sv-SE" sz="2200">
              <a:cs typeface="Calibri"/>
            </a:endParaRPr>
          </a:p>
        </p:txBody>
      </p:sp>
    </p:spTree>
    <p:extLst>
      <p:ext uri="{BB962C8B-B14F-4D97-AF65-F5344CB8AC3E}">
        <p14:creationId xmlns:p14="http://schemas.microsoft.com/office/powerpoint/2010/main" val="279882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4">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bildnummer 4">
            <a:extLst>
              <a:ext uri="{FF2B5EF4-FFF2-40B4-BE49-F238E27FC236}">
                <a16:creationId xmlns:a16="http://schemas.microsoft.com/office/drawing/2014/main" id="{31A20A1B-B486-C6D4-B2B7-10F3EB9089A8}"/>
              </a:ext>
            </a:extLst>
          </p:cNvPr>
          <p:cNvSpPr>
            <a:spLocks noGrp="1"/>
          </p:cNvSpPr>
          <p:nvPr>
            <p:ph type="sldNum" sz="quarter" idx="12"/>
          </p:nvPr>
        </p:nvSpPr>
        <p:spPr>
          <a:xfrm>
            <a:off x="804672" y="603504"/>
            <a:ext cx="548640" cy="548640"/>
          </a:xfrm>
          <a:prstGeom prst="ellipse">
            <a:avLst/>
          </a:prstGeom>
          <a:solidFill>
            <a:srgbClr val="7F7F7F"/>
          </a:solidFill>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sv-SE"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sv-SE"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Freeform: Shape 16">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18">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B7ADFBBB-92B0-166E-BF7D-C37FDF1094B3}"/>
              </a:ext>
            </a:extLst>
          </p:cNvPr>
          <p:cNvSpPr>
            <a:spLocks noGrp="1"/>
          </p:cNvSpPr>
          <p:nvPr>
            <p:ph sz="half" idx="1"/>
          </p:nvPr>
        </p:nvSpPr>
        <p:spPr>
          <a:xfrm>
            <a:off x="3817257" y="356187"/>
            <a:ext cx="3276313" cy="1792281"/>
          </a:xfrm>
        </p:spPr>
        <p:txBody>
          <a:bodyPr anchor="ctr">
            <a:normAutofit lnSpcReduction="10000"/>
          </a:bodyPr>
          <a:lstStyle/>
          <a:p>
            <a:r>
              <a:rPr lang="sv-SE" sz="3600">
                <a:solidFill>
                  <a:srgbClr val="FFFFFF"/>
                </a:solidFill>
                <a:hlinkClick r:id="rId3"/>
              </a:rPr>
              <a:t>Riskfaktorer för smitta och smittspridning!</a:t>
            </a:r>
            <a:br>
              <a:rPr lang="sv-SE" sz="3600"/>
            </a:br>
            <a:endParaRPr lang="sv-SE" sz="1900">
              <a:cs typeface="Calibri"/>
            </a:endParaRPr>
          </a:p>
        </p:txBody>
      </p:sp>
      <p:sp>
        <p:nvSpPr>
          <p:cNvPr id="23" name="Freeform: Shape 22">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ruta 6">
            <a:extLst>
              <a:ext uri="{FF2B5EF4-FFF2-40B4-BE49-F238E27FC236}">
                <a16:creationId xmlns:a16="http://schemas.microsoft.com/office/drawing/2014/main" id="{CDA4BC51-C00B-9419-4070-25E5EEC055C8}"/>
              </a:ext>
            </a:extLst>
          </p:cNvPr>
          <p:cNvSpPr txBox="1"/>
          <p:nvPr/>
        </p:nvSpPr>
        <p:spPr>
          <a:xfrm>
            <a:off x="8157029" y="3196549"/>
            <a:ext cx="3875314" cy="1815882"/>
          </a:xfrm>
          <a:prstGeom prst="rect">
            <a:avLst/>
          </a:prstGeom>
          <a:noFill/>
        </p:spPr>
        <p:txBody>
          <a:bodyPr wrap="square" lIns="91440" tIns="45720" rIns="91440" bIns="45720" anchor="t">
            <a:spAutoFit/>
          </a:bodyPr>
          <a:lstStyle/>
          <a:p>
            <a:pPr>
              <a:defRPr/>
            </a:pPr>
            <a:r>
              <a:rPr lang="sv-SE" sz="2800" u="sng">
                <a:solidFill>
                  <a:prstClr val="black"/>
                </a:solidFill>
                <a:latin typeface="Calibri" panose="020F0502020204030204"/>
                <a:hlinkClick r:id="rId3">
                  <a:extLst>
                    <a:ext uri="{A12FA001-AC4F-418D-AE19-62706E023703}">
                      <ahyp:hlinkClr xmlns:ahyp="http://schemas.microsoft.com/office/drawing/2018/hyperlinkcolor" val="tx"/>
                    </a:ext>
                  </a:extLst>
                </a:hlinkClick>
              </a:rPr>
              <a:t>Jobbar</a:t>
            </a:r>
            <a:r>
              <a:rPr kumimoji="0" lang="sv-SE" sz="2800" b="0" i="0" u="sng" strike="noStrike" kern="1200" cap="none" spc="0" normalizeH="0" baseline="0" noProof="0">
                <a:ln>
                  <a:noFill/>
                </a:ln>
                <a:solidFill>
                  <a:prstClr val="black"/>
                </a:solidFill>
                <a:effectLst/>
                <a:uLnTx/>
                <a:uFillTx/>
                <a:latin typeface="Calibri" panose="020F0502020204030204"/>
                <a:hlinkClick r:id="rId3">
                  <a:extLst>
                    <a:ext uri="{A12FA001-AC4F-418D-AE19-62706E023703}">
                      <ahyp:hlinkClr xmlns:ahyp="http://schemas.microsoft.com/office/drawing/2018/hyperlinkcolor" val="tx"/>
                    </a:ext>
                  </a:extLst>
                </a:hlinkClick>
              </a:rPr>
              <a:t> vi med dessa </a:t>
            </a:r>
            <a:r>
              <a:rPr lang="sv-SE" sz="2800" u="sng">
                <a:solidFill>
                  <a:prstClr val="black"/>
                </a:solidFill>
                <a:latin typeface="Calibri" panose="020F0502020204030204"/>
                <a:hlinkClick r:id="rId3">
                  <a:extLst>
                    <a:ext uri="{A12FA001-AC4F-418D-AE19-62706E023703}">
                      <ahyp:hlinkClr xmlns:ahyp="http://schemas.microsoft.com/office/drawing/2018/hyperlinkcolor" val="tx"/>
                    </a:ext>
                  </a:extLst>
                </a:hlinkClick>
              </a:rPr>
              <a:t>riskfaktorer </a:t>
            </a:r>
            <a:r>
              <a:rPr kumimoji="0" lang="sv-SE" sz="2800" b="0" i="0" u="sng" strike="noStrike" kern="1200" cap="none" spc="0" normalizeH="0" baseline="0" noProof="0">
                <a:ln>
                  <a:noFill/>
                </a:ln>
                <a:solidFill>
                  <a:prstClr val="black"/>
                </a:solidFill>
                <a:effectLst/>
                <a:uLnTx/>
                <a:uFillTx/>
                <a:latin typeface="Calibri" panose="020F0502020204030204"/>
                <a:hlinkClick r:id="rId3">
                  <a:extLst>
                    <a:ext uri="{A12FA001-AC4F-418D-AE19-62706E023703}">
                      <ahyp:hlinkClr xmlns:ahyp="http://schemas.microsoft.com/office/drawing/2018/hyperlinkcolor" val="tx"/>
                    </a:ext>
                  </a:extLst>
                </a:hlinkClick>
              </a:rPr>
              <a:t>i </a:t>
            </a:r>
            <a:r>
              <a:rPr lang="sv-SE" sz="2800" u="sng">
                <a:solidFill>
                  <a:prstClr val="black"/>
                </a:solidFill>
                <a:latin typeface="Calibri" panose="020F0502020204030204"/>
                <a:hlinkClick r:id="rId3">
                  <a:extLst>
                    <a:ext uri="{A12FA001-AC4F-418D-AE19-62706E023703}">
                      <ahyp:hlinkClr xmlns:ahyp="http://schemas.microsoft.com/office/drawing/2018/hyperlinkcolor" val="tx"/>
                    </a:ext>
                  </a:extLst>
                </a:hlinkClick>
              </a:rPr>
              <a:t>vård och</a:t>
            </a:r>
            <a:r>
              <a:rPr kumimoji="0" lang="sv-SE" sz="2800" b="0" i="0" u="sng" strike="noStrike" kern="1200" cap="none" spc="0" normalizeH="0" baseline="0" noProof="0">
                <a:ln>
                  <a:noFill/>
                </a:ln>
                <a:solidFill>
                  <a:prstClr val="black"/>
                </a:solidFill>
                <a:effectLst/>
                <a:uLnTx/>
                <a:uFillTx/>
                <a:latin typeface="Calibri" panose="020F0502020204030204"/>
                <a:ea typeface="+mn-ea"/>
                <a:cs typeface="+mn-cs"/>
              </a:rPr>
              <a:t> </a:t>
            </a:r>
            <a:r>
              <a:rPr kumimoji="0" lang="sv-SE" sz="2800" b="0" i="0" u="sng" strike="noStrike" kern="1200" cap="none" spc="0" normalizeH="0" baseline="0" noProof="0">
                <a:ln>
                  <a:noFill/>
                </a:ln>
                <a:solidFill>
                  <a:prstClr val="black"/>
                </a:solidFill>
                <a:effectLst/>
                <a:uLnTx/>
                <a:uFillTx/>
                <a:latin typeface="Calibri" panose="020F0502020204030204"/>
                <a:hlinkClick r:id="rId3">
                  <a:extLst>
                    <a:ext uri="{A12FA001-AC4F-418D-AE19-62706E023703}">
                      <ahyp:hlinkClr xmlns:ahyp="http://schemas.microsoft.com/office/drawing/2018/hyperlinkcolor" val="tx"/>
                    </a:ext>
                  </a:extLst>
                </a:hlinkClick>
              </a:rPr>
              <a:t>omsorg?</a:t>
            </a:r>
            <a:endParaRPr lang="sv-SE" sz="2800" u="sng">
              <a:solidFill>
                <a:prstClr val="black"/>
              </a:solidFill>
              <a:latin typeface="Calibri" panose="020F0502020204030204"/>
            </a:endParaRPr>
          </a:p>
          <a:p>
            <a:pPr>
              <a:defRPr/>
            </a:pPr>
            <a:endParaRPr lang="sv-SE" sz="2800" b="0" i="0" u="sng" strike="noStrike" kern="1200" cap="none" spc="0" normalizeH="0" baseline="0" noProof="0">
              <a:ln>
                <a:noFill/>
              </a:ln>
              <a:effectLst/>
              <a:uLnTx/>
              <a:uFillTx/>
              <a:latin typeface="Calibri" panose="020F0502020204030204"/>
            </a:endParaRPr>
          </a:p>
        </p:txBody>
      </p:sp>
      <p:sp>
        <p:nvSpPr>
          <p:cNvPr id="2" name="textruta 1">
            <a:extLst>
              <a:ext uri="{FF2B5EF4-FFF2-40B4-BE49-F238E27FC236}">
                <a16:creationId xmlns:a16="http://schemas.microsoft.com/office/drawing/2014/main" id="{A23035DF-534A-4649-D516-BB3465F4BEC6}"/>
              </a:ext>
            </a:extLst>
          </p:cNvPr>
          <p:cNvSpPr txBox="1"/>
          <p:nvPr/>
        </p:nvSpPr>
        <p:spPr>
          <a:xfrm>
            <a:off x="1345721" y="4364966"/>
            <a:ext cx="37496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hlinkClick r:id="rId3"/>
              </a:rPr>
              <a:t>Vårdhygien</a:t>
            </a:r>
            <a:r>
              <a:rPr lang="en-US" dirty="0">
                <a:hlinkClick r:id="rId3"/>
              </a:rPr>
              <a:t> Risk  </a:t>
            </a:r>
            <a:r>
              <a:rPr lang="en-US" dirty="0" err="1">
                <a:hlinkClick r:id="rId3"/>
              </a:rPr>
              <a:t>Smitta</a:t>
            </a:r>
            <a:r>
              <a:rPr lang="en-US" dirty="0">
                <a:hlinkClick r:id="rId3"/>
              </a:rPr>
              <a:t>_ UTKAST 3(mediaflowpro.com)</a:t>
            </a:r>
            <a:endParaRPr lang="en-US" dirty="0">
              <a:cs typeface="Calibri"/>
            </a:endParaRPr>
          </a:p>
        </p:txBody>
      </p:sp>
      <p:pic>
        <p:nvPicPr>
          <p:cNvPr id="6" name="Bildobjekt 5" descr="En bild som visar text, Teckensnitt, logotyp, Grafik&#10;&#10;Automatiskt genererad beskrivning">
            <a:extLst>
              <a:ext uri="{FF2B5EF4-FFF2-40B4-BE49-F238E27FC236}">
                <a16:creationId xmlns:a16="http://schemas.microsoft.com/office/drawing/2014/main" id="{99E3BDF8-8188-1FDB-31B1-ED88D2354B04}"/>
              </a:ext>
            </a:extLst>
          </p:cNvPr>
          <p:cNvPicPr>
            <a:picLocks noChangeAspect="1"/>
          </p:cNvPicPr>
          <p:nvPr/>
        </p:nvPicPr>
        <p:blipFill>
          <a:blip r:embed="rId4"/>
          <a:stretch>
            <a:fillRect/>
          </a:stretch>
        </p:blipFill>
        <p:spPr>
          <a:xfrm>
            <a:off x="9220261" y="6066520"/>
            <a:ext cx="2346698" cy="497457"/>
          </a:xfrm>
          <a:prstGeom prst="rect">
            <a:avLst/>
          </a:prstGeom>
        </p:spPr>
      </p:pic>
    </p:spTree>
    <p:extLst>
      <p:ext uri="{BB962C8B-B14F-4D97-AF65-F5344CB8AC3E}">
        <p14:creationId xmlns:p14="http://schemas.microsoft.com/office/powerpoint/2010/main" val="302860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26A69-6BD4-A1F3-23C2-171DBB45887D}"/>
              </a:ext>
            </a:extLst>
          </p:cNvPr>
          <p:cNvSpPr>
            <a:spLocks noGrp="1"/>
          </p:cNvSpPr>
          <p:nvPr>
            <p:ph type="title"/>
          </p:nvPr>
        </p:nvSpPr>
        <p:spPr>
          <a:xfrm>
            <a:off x="506185" y="250967"/>
            <a:ext cx="6317673" cy="1287525"/>
          </a:xfrm>
        </p:spPr>
        <p:txBody>
          <a:bodyPr>
            <a:noAutofit/>
          </a:bodyPr>
          <a:lstStyle/>
          <a:p>
            <a:r>
              <a:rPr lang="sv-SE" sz="2000" b="1" dirty="0"/>
              <a:t>Vårdhygieniska </a:t>
            </a:r>
            <a:r>
              <a:rPr lang="sv-SE" sz="2000" b="1" dirty="0" err="1"/>
              <a:t>riskfaktorerför</a:t>
            </a:r>
            <a:r>
              <a:rPr lang="sv-SE" sz="2000" b="1" dirty="0"/>
              <a:t> smittspridning</a:t>
            </a:r>
            <a:br>
              <a:rPr lang="sv-SE" sz="1200" dirty="0"/>
            </a:br>
            <a:r>
              <a:rPr lang="sv-SE" sz="1200" dirty="0"/>
              <a:t>Patient/Vårdtagare med vårdhygieniska riskfaktorer kan innebära ökad risk för smittspridning men även ökad risk att förvärva vårdrelaterad infektion (VRI). Utvärdera riskfaktorer kontinuerligt under vårdtid. Uppmana och eventuellt hjälp patienten/ vårdtagaren till god handhygien och använd följsamhet till basala hygienrutiner, oavsett känd eller okänd smitta, det minskar riskerna. För att ta del av ytterligare fakta och utbildningsmaterial se VRI-smart, Antibiotika-smart och Sår-smart  på Vårdhygiens hemsida.</a:t>
            </a:r>
          </a:p>
        </p:txBody>
      </p:sp>
      <p:graphicFrame>
        <p:nvGraphicFramePr>
          <p:cNvPr id="7" name="Platshållare för innehåll 6">
            <a:extLst>
              <a:ext uri="{FF2B5EF4-FFF2-40B4-BE49-F238E27FC236}">
                <a16:creationId xmlns:a16="http://schemas.microsoft.com/office/drawing/2014/main" id="{377B798F-939F-EA9E-8B7C-F0EFD3FF3513}"/>
              </a:ext>
            </a:extLst>
          </p:cNvPr>
          <p:cNvGraphicFramePr>
            <a:graphicFrameLocks noGrp="1"/>
          </p:cNvGraphicFramePr>
          <p:nvPr>
            <p:ph idx="1"/>
          </p:nvPr>
        </p:nvGraphicFramePr>
        <p:xfrm>
          <a:off x="2639616" y="1762677"/>
          <a:ext cx="8850419" cy="4698670"/>
        </p:xfrm>
        <a:graphic>
          <a:graphicData uri="http://schemas.openxmlformats.org/drawingml/2006/table">
            <a:tbl>
              <a:tblPr firstRow="1" bandRow="1">
                <a:tableStyleId>{5C22544A-7EE6-4342-B048-85BDC9FD1C3A}</a:tableStyleId>
              </a:tblPr>
              <a:tblGrid>
                <a:gridCol w="2204897">
                  <a:extLst>
                    <a:ext uri="{9D8B030D-6E8A-4147-A177-3AD203B41FA5}">
                      <a16:colId xmlns:a16="http://schemas.microsoft.com/office/drawing/2014/main" val="3729558983"/>
                    </a:ext>
                  </a:extLst>
                </a:gridCol>
                <a:gridCol w="2215174">
                  <a:extLst>
                    <a:ext uri="{9D8B030D-6E8A-4147-A177-3AD203B41FA5}">
                      <a16:colId xmlns:a16="http://schemas.microsoft.com/office/drawing/2014/main" val="879667754"/>
                    </a:ext>
                  </a:extLst>
                </a:gridCol>
                <a:gridCol w="2215174">
                  <a:extLst>
                    <a:ext uri="{9D8B030D-6E8A-4147-A177-3AD203B41FA5}">
                      <a16:colId xmlns:a16="http://schemas.microsoft.com/office/drawing/2014/main" val="1288281462"/>
                    </a:ext>
                  </a:extLst>
                </a:gridCol>
                <a:gridCol w="2215174">
                  <a:extLst>
                    <a:ext uri="{9D8B030D-6E8A-4147-A177-3AD203B41FA5}">
                      <a16:colId xmlns:a16="http://schemas.microsoft.com/office/drawing/2014/main" val="2104489718"/>
                    </a:ext>
                  </a:extLst>
                </a:gridCol>
              </a:tblGrid>
              <a:tr h="502466">
                <a:tc>
                  <a:txBody>
                    <a:bodyPr/>
                    <a:lstStyle/>
                    <a:p>
                      <a:r>
                        <a:rPr lang="sv-SE" sz="1400"/>
                        <a:t>Hud</a:t>
                      </a:r>
                    </a:p>
                  </a:txBody>
                  <a:tcPr/>
                </a:tc>
                <a:tc>
                  <a:txBody>
                    <a:bodyPr/>
                    <a:lstStyle/>
                    <a:p>
                      <a:r>
                        <a:rPr lang="sv-SE" sz="1400"/>
                        <a:t>Utsöndringar</a:t>
                      </a:r>
                    </a:p>
                  </a:txBody>
                  <a:tcPr/>
                </a:tc>
                <a:tc>
                  <a:txBody>
                    <a:bodyPr/>
                    <a:lstStyle/>
                    <a:p>
                      <a:r>
                        <a:rPr lang="sv-SE" sz="1400"/>
                        <a:t>Luftvägar</a:t>
                      </a:r>
                    </a:p>
                  </a:txBody>
                  <a:tcPr/>
                </a:tc>
                <a:tc>
                  <a:txBody>
                    <a:bodyPr/>
                    <a:lstStyle/>
                    <a:p>
                      <a:r>
                        <a:rPr lang="sv-SE" sz="1400"/>
                        <a:t>Kommunikation/</a:t>
                      </a:r>
                    </a:p>
                    <a:p>
                      <a:r>
                        <a:rPr lang="sv-SE" sz="1400"/>
                        <a:t>Kognitiv förmåga</a:t>
                      </a:r>
                    </a:p>
                  </a:txBody>
                  <a:tcPr/>
                </a:tc>
                <a:extLst>
                  <a:ext uri="{0D108BD9-81ED-4DB2-BD59-A6C34878D82A}">
                    <a16:rowId xmlns:a16="http://schemas.microsoft.com/office/drawing/2014/main" val="1368589789"/>
                  </a:ext>
                </a:extLst>
              </a:tr>
              <a:tr h="1374677">
                <a:tc>
                  <a:txBody>
                    <a:bodyPr/>
                    <a:lstStyle/>
                    <a:p>
                      <a:r>
                        <a:rPr lang="sv-SE" sz="1100">
                          <a:solidFill>
                            <a:schemeClr val="bg1"/>
                          </a:solidFill>
                        </a:rPr>
                        <a:t>Hudskada, hudsjukdom,</a:t>
                      </a:r>
                    </a:p>
                    <a:p>
                      <a:r>
                        <a:rPr lang="sv-SE" sz="1100">
                          <a:solidFill>
                            <a:schemeClr val="bg1"/>
                          </a:solidFill>
                        </a:rPr>
                        <a:t>fjällande hud</a:t>
                      </a:r>
                    </a:p>
                    <a:p>
                      <a:r>
                        <a:rPr lang="sv-SE" sz="1100">
                          <a:solidFill>
                            <a:schemeClr val="bg1"/>
                          </a:solidFill>
                        </a:rPr>
                        <a:t>Sår: vätskande, svårläkta,</a:t>
                      </a:r>
                    </a:p>
                    <a:p>
                      <a:r>
                        <a:rPr lang="sv-SE" sz="1100">
                          <a:solidFill>
                            <a:schemeClr val="bg1"/>
                          </a:solidFill>
                        </a:rPr>
                        <a:t>omläggningskrävande</a:t>
                      </a:r>
                    </a:p>
                    <a:p>
                      <a:r>
                        <a:rPr lang="sv-SE" sz="1100">
                          <a:solidFill>
                            <a:schemeClr val="bg1"/>
                          </a:solidFill>
                        </a:rPr>
                        <a:t>Infart: CVK, PVK, dränage,</a:t>
                      </a:r>
                    </a:p>
                    <a:p>
                      <a:r>
                        <a:rPr lang="sv-SE" sz="1100" err="1">
                          <a:solidFill>
                            <a:schemeClr val="bg1"/>
                          </a:solidFill>
                        </a:rPr>
                        <a:t>trakeostomi</a:t>
                      </a:r>
                      <a:endParaRPr lang="sv-SE" sz="1100">
                        <a:solidFill>
                          <a:schemeClr val="bg1"/>
                        </a:solidFill>
                      </a:endParaRPr>
                    </a:p>
                    <a:p>
                      <a:r>
                        <a:rPr lang="sv-SE" sz="1100">
                          <a:solidFill>
                            <a:schemeClr val="bg1"/>
                          </a:solidFill>
                        </a:rPr>
                        <a:t>Utslag/blåsor i samband med feber</a:t>
                      </a:r>
                    </a:p>
                  </a:txBody>
                  <a:tcPr>
                    <a:solidFill>
                      <a:srgbClr val="FF0000"/>
                    </a:solidFill>
                  </a:tcPr>
                </a:tc>
                <a:tc>
                  <a:txBody>
                    <a:bodyPr/>
                    <a:lstStyle/>
                    <a:p>
                      <a:r>
                        <a:rPr lang="sv-SE" sz="1100">
                          <a:solidFill>
                            <a:schemeClr val="bg1"/>
                          </a:solidFill>
                        </a:rPr>
                        <a:t>Diarré</a:t>
                      </a:r>
                    </a:p>
                    <a:p>
                      <a:r>
                        <a:rPr lang="sv-SE" sz="1100">
                          <a:solidFill>
                            <a:schemeClr val="bg1"/>
                          </a:solidFill>
                        </a:rPr>
                        <a:t>Kräkning, misstänkt infektiös</a:t>
                      </a:r>
                    </a:p>
                    <a:p>
                      <a:r>
                        <a:rPr lang="sv-SE" sz="1100">
                          <a:solidFill>
                            <a:schemeClr val="bg1"/>
                          </a:solidFill>
                        </a:rPr>
                        <a:t>Stomi – svårbandagerad/läckage</a:t>
                      </a:r>
                    </a:p>
                    <a:p>
                      <a:r>
                        <a:rPr lang="sv-SE" sz="1100">
                          <a:solidFill>
                            <a:schemeClr val="bg1"/>
                          </a:solidFill>
                        </a:rPr>
                        <a:t>Inkontinens – läckage</a:t>
                      </a:r>
                    </a:p>
                    <a:p>
                      <a:r>
                        <a:rPr lang="sv-SE" sz="1100">
                          <a:solidFill>
                            <a:schemeClr val="bg1"/>
                          </a:solidFill>
                        </a:rPr>
                        <a:t>KAD/Suprapubiskateter</a:t>
                      </a:r>
                    </a:p>
                    <a:p>
                      <a:r>
                        <a:rPr lang="sv-SE" sz="1100">
                          <a:solidFill>
                            <a:schemeClr val="bg1"/>
                          </a:solidFill>
                        </a:rPr>
                        <a:t>Blödning</a:t>
                      </a:r>
                    </a:p>
                  </a:txBody>
                  <a:tcPr>
                    <a:solidFill>
                      <a:srgbClr val="FF0000"/>
                    </a:solidFill>
                  </a:tcPr>
                </a:tc>
                <a:tc>
                  <a:txBody>
                    <a:bodyPr/>
                    <a:lstStyle/>
                    <a:p>
                      <a:r>
                        <a:rPr lang="sv-SE" sz="1100" dirty="0">
                          <a:solidFill>
                            <a:schemeClr val="bg1"/>
                          </a:solidFill>
                        </a:rPr>
                        <a:t>Hosta</a:t>
                      </a:r>
                    </a:p>
                    <a:p>
                      <a:r>
                        <a:rPr lang="sv-SE" sz="1100" dirty="0">
                          <a:solidFill>
                            <a:schemeClr val="bg1"/>
                          </a:solidFill>
                        </a:rPr>
                        <a:t>Snuva</a:t>
                      </a:r>
                    </a:p>
                    <a:p>
                      <a:r>
                        <a:rPr lang="sv-SE" sz="1100" dirty="0">
                          <a:solidFill>
                            <a:schemeClr val="bg1"/>
                          </a:solidFill>
                        </a:rPr>
                        <a:t>Halsont</a:t>
                      </a:r>
                    </a:p>
                    <a:p>
                      <a:pPr lvl="0" algn="l">
                        <a:lnSpc>
                          <a:spcPct val="100000"/>
                        </a:lnSpc>
                        <a:spcBef>
                          <a:spcPts val="0"/>
                        </a:spcBef>
                        <a:spcAft>
                          <a:spcPts val="0"/>
                        </a:spcAft>
                        <a:buNone/>
                      </a:pPr>
                      <a:r>
                        <a:rPr lang="sv-SE" sz="1200" b="0" i="0" u="none" strike="noStrike" noProof="0" dirty="0">
                          <a:solidFill>
                            <a:schemeClr val="bg1"/>
                          </a:solidFill>
                          <a:latin typeface="Calibri"/>
                        </a:rPr>
                        <a:t>Endotrakealtub (andningshjälpmedel  via munnen eller näsan)/ </a:t>
                      </a:r>
                      <a:r>
                        <a:rPr lang="sv-SE" sz="1200" b="0" i="0" u="none" strike="noStrike" noProof="0" dirty="0" err="1">
                          <a:solidFill>
                            <a:schemeClr val="bg1"/>
                          </a:solidFill>
                          <a:latin typeface="Calibri"/>
                        </a:rPr>
                        <a:t>trakestomi</a:t>
                      </a:r>
                      <a:r>
                        <a:rPr lang="sv-SE" sz="1200" b="0" i="0" u="none" strike="noStrike" noProof="0" dirty="0">
                          <a:solidFill>
                            <a:schemeClr val="bg1"/>
                          </a:solidFill>
                          <a:latin typeface="Calibri"/>
                        </a:rPr>
                        <a:t> (andningstub via halsen)</a:t>
                      </a:r>
                      <a:endParaRPr lang="sv-SE" sz="1200" b="0" i="0" u="none" strike="noStrike" noProof="0" dirty="0">
                        <a:solidFill>
                          <a:srgbClr val="000000"/>
                        </a:solidFill>
                        <a:latin typeface="Calibri"/>
                      </a:endParaRPr>
                    </a:p>
                    <a:p>
                      <a:pPr lvl="0">
                        <a:buNone/>
                      </a:pPr>
                      <a:endParaRPr lang="sv-SE" sz="1100" dirty="0">
                        <a:solidFill>
                          <a:schemeClr val="bg1"/>
                        </a:solidFill>
                      </a:endParaRPr>
                    </a:p>
                  </a:txBody>
                  <a:tcPr>
                    <a:solidFill>
                      <a:srgbClr val="FF0000"/>
                    </a:solidFill>
                  </a:tcPr>
                </a:tc>
                <a:tc>
                  <a:txBody>
                    <a:bodyPr/>
                    <a:lstStyle/>
                    <a:p>
                      <a:r>
                        <a:rPr lang="sv-SE" sz="1100">
                          <a:solidFill>
                            <a:schemeClr val="bg1"/>
                          </a:solidFill>
                        </a:rPr>
                        <a:t>Demens</a:t>
                      </a:r>
                    </a:p>
                    <a:p>
                      <a:r>
                        <a:rPr lang="sv-SE" sz="1100">
                          <a:solidFill>
                            <a:schemeClr val="bg1"/>
                          </a:solidFill>
                        </a:rPr>
                        <a:t>Språk-/kommunikationssvårigheter</a:t>
                      </a:r>
                    </a:p>
                    <a:p>
                      <a:r>
                        <a:rPr lang="sv-SE" sz="1100">
                          <a:solidFill>
                            <a:schemeClr val="bg1"/>
                          </a:solidFill>
                        </a:rPr>
                        <a:t>Syn- och hörselnedsättning</a:t>
                      </a:r>
                    </a:p>
                    <a:p>
                      <a:r>
                        <a:rPr lang="sv-SE" sz="1100">
                          <a:solidFill>
                            <a:schemeClr val="bg1"/>
                          </a:solidFill>
                        </a:rPr>
                        <a:t>Beteende – t.ex. stoppar</a:t>
                      </a:r>
                    </a:p>
                    <a:p>
                      <a:r>
                        <a:rPr lang="sv-SE" sz="1100">
                          <a:solidFill>
                            <a:schemeClr val="bg1"/>
                          </a:solidFill>
                        </a:rPr>
                        <a:t>leksaker/saker i munnen</a:t>
                      </a:r>
                    </a:p>
                  </a:txBody>
                  <a:tcPr>
                    <a:solidFill>
                      <a:srgbClr val="FF0000"/>
                    </a:solidFill>
                  </a:tcPr>
                </a:tc>
                <a:extLst>
                  <a:ext uri="{0D108BD9-81ED-4DB2-BD59-A6C34878D82A}">
                    <a16:rowId xmlns:a16="http://schemas.microsoft.com/office/drawing/2014/main" val="3283210253"/>
                  </a:ext>
                </a:extLst>
              </a:tr>
              <a:tr h="1213499">
                <a:tc>
                  <a:txBody>
                    <a:bodyPr/>
                    <a:lstStyle/>
                    <a:p>
                      <a:r>
                        <a:rPr lang="sv-SE" sz="1100"/>
                        <a:t>Skadad hud innebär ökad risk både för att sprida och plocka upp smittämnen.</a:t>
                      </a:r>
                    </a:p>
                    <a:p>
                      <a:endParaRPr lang="sv-SE" sz="1100"/>
                    </a:p>
                    <a:p>
                      <a:r>
                        <a:rPr lang="sv-SE" sz="1100"/>
                        <a:t>Utslag/blåsor i kombination</a:t>
                      </a:r>
                    </a:p>
                    <a:p>
                      <a:r>
                        <a:rPr lang="sv-SE" sz="1100"/>
                        <a:t>med feber kan vara luftburen infektionssjukdom.</a:t>
                      </a:r>
                    </a:p>
                  </a:txBody>
                  <a:tcPr/>
                </a:tc>
                <a:tc>
                  <a:txBody>
                    <a:bodyPr/>
                    <a:lstStyle/>
                    <a:p>
                      <a:r>
                        <a:rPr lang="sv-SE" sz="1100"/>
                        <a:t>Utsöndringar kan innehålla</a:t>
                      </a:r>
                    </a:p>
                    <a:p>
                      <a:r>
                        <a:rPr lang="sv-SE" sz="1100"/>
                        <a:t>mikroorganismer som kan</a:t>
                      </a:r>
                    </a:p>
                    <a:p>
                      <a:r>
                        <a:rPr lang="sv-SE" sz="1100"/>
                        <a:t>spridas till omgivningen.</a:t>
                      </a:r>
                    </a:p>
                  </a:txBody>
                  <a:tcPr/>
                </a:tc>
                <a:tc>
                  <a:txBody>
                    <a:bodyPr/>
                    <a:lstStyle/>
                    <a:p>
                      <a:r>
                        <a:rPr lang="sv-SE" sz="1100"/>
                        <a:t>Luftvägssekret innehåller</a:t>
                      </a:r>
                    </a:p>
                    <a:p>
                      <a:r>
                        <a:rPr lang="sv-SE" sz="1100"/>
                        <a:t>mikroorganismer som kan</a:t>
                      </a:r>
                    </a:p>
                    <a:p>
                      <a:r>
                        <a:rPr lang="sv-SE" sz="1100"/>
                        <a:t>spridas till omgivningen.</a:t>
                      </a:r>
                    </a:p>
                  </a:txBody>
                  <a:tcPr/>
                </a:tc>
                <a:tc>
                  <a:txBody>
                    <a:bodyPr/>
                    <a:lstStyle/>
                    <a:p>
                      <a:r>
                        <a:rPr lang="sv-SE" sz="1100"/>
                        <a:t>Nedsatt kognitiv förmåga</a:t>
                      </a:r>
                    </a:p>
                    <a:p>
                      <a:r>
                        <a:rPr lang="sv-SE" sz="1100"/>
                        <a:t>kan innebära ökad risk</a:t>
                      </a:r>
                    </a:p>
                    <a:p>
                      <a:r>
                        <a:rPr lang="sv-SE" sz="1100"/>
                        <a:t>att sprida och plocka upp</a:t>
                      </a:r>
                    </a:p>
                    <a:p>
                      <a:r>
                        <a:rPr lang="sv-SE" sz="1100"/>
                        <a:t>smittämnen, särskilt i</a:t>
                      </a:r>
                    </a:p>
                    <a:p>
                      <a:r>
                        <a:rPr lang="sv-SE" sz="1100"/>
                        <a:t>kombination med andra</a:t>
                      </a:r>
                    </a:p>
                    <a:p>
                      <a:r>
                        <a:rPr lang="sv-SE" sz="1100"/>
                        <a:t>riskfaktorer.</a:t>
                      </a:r>
                    </a:p>
                  </a:txBody>
                  <a:tcPr/>
                </a:tc>
                <a:extLst>
                  <a:ext uri="{0D108BD9-81ED-4DB2-BD59-A6C34878D82A}">
                    <a16:rowId xmlns:a16="http://schemas.microsoft.com/office/drawing/2014/main" val="3320180517"/>
                  </a:ext>
                </a:extLst>
              </a:tr>
              <a:tr h="274934">
                <a:tc gridSpan="4">
                  <a:txBody>
                    <a:bodyPr/>
                    <a:lstStyle/>
                    <a:p>
                      <a:pPr algn="ctr"/>
                      <a:r>
                        <a:rPr lang="sv-SE" sz="1100" dirty="0">
                          <a:solidFill>
                            <a:schemeClr val="tx1"/>
                          </a:solidFill>
                        </a:rPr>
                        <a:t>Bedöm behov av eget rum/egen toalett utifrån omfattning av riskfaktorer. Instruera och/eller hjälp patienten/ vårdtagaren med handhygien.</a:t>
                      </a:r>
                    </a:p>
                  </a:txBody>
                  <a:tcPr>
                    <a:solidFill>
                      <a:schemeClr val="accent6">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718915455"/>
                  </a:ext>
                </a:extLst>
              </a:tr>
              <a:tr h="1147136">
                <a:tc>
                  <a:txBody>
                    <a:bodyPr/>
                    <a:lstStyle/>
                    <a:p>
                      <a:r>
                        <a:rPr lang="sv-SE" sz="1100" dirty="0"/>
                        <a:t>Vid vistelse i allmänna</a:t>
                      </a:r>
                    </a:p>
                    <a:p>
                      <a:r>
                        <a:rPr lang="sv-SE" sz="1100" dirty="0"/>
                        <a:t>utrymmen ska sår vara täckta.</a:t>
                      </a:r>
                    </a:p>
                    <a:p>
                      <a:r>
                        <a:rPr lang="sv-SE" sz="1100" dirty="0"/>
                        <a:t>Vid misstanke om luftburen</a:t>
                      </a:r>
                    </a:p>
                    <a:p>
                      <a:r>
                        <a:rPr lang="sv-SE" sz="1100" dirty="0"/>
                        <a:t>infektionssjukdom isoleras patient/</a:t>
                      </a:r>
                    </a:p>
                    <a:p>
                      <a:r>
                        <a:rPr lang="sv-SE" sz="1100" dirty="0"/>
                        <a:t>vårdtagare på eget rum.</a:t>
                      </a:r>
                    </a:p>
                    <a:p>
                      <a:endParaRPr lang="sv-SE" sz="1100" dirty="0"/>
                    </a:p>
                  </a:txBody>
                  <a:tcPr>
                    <a:solidFill>
                      <a:schemeClr val="accent6">
                        <a:lumMod val="20000"/>
                        <a:lumOff val="80000"/>
                      </a:schemeClr>
                    </a:solidFill>
                  </a:tcPr>
                </a:tc>
                <a:tc>
                  <a:txBody>
                    <a:bodyPr/>
                    <a:lstStyle/>
                    <a:p>
                      <a:r>
                        <a:rPr lang="sv-SE" sz="1100" dirty="0"/>
                        <a:t>Vid diarré och/eller misstänkt</a:t>
                      </a:r>
                    </a:p>
                    <a:p>
                      <a:r>
                        <a:rPr lang="sv-SE" sz="1100" dirty="0"/>
                        <a:t>infektiös kräkning vårdas patient/</a:t>
                      </a:r>
                    </a:p>
                    <a:p>
                      <a:r>
                        <a:rPr lang="sv-SE" sz="1100" dirty="0"/>
                        <a:t>vårdtagare på eget rum med</a:t>
                      </a:r>
                    </a:p>
                    <a:p>
                      <a:r>
                        <a:rPr lang="sv-SE" sz="1100" dirty="0"/>
                        <a:t>egen toalett.</a:t>
                      </a:r>
                    </a:p>
                  </a:txBody>
                  <a:tcPr>
                    <a:solidFill>
                      <a:schemeClr val="accent6">
                        <a:lumMod val="20000"/>
                        <a:lumOff val="80000"/>
                      </a:schemeClr>
                    </a:solidFill>
                  </a:tcPr>
                </a:tc>
                <a:tc>
                  <a:txBody>
                    <a:bodyPr/>
                    <a:lstStyle/>
                    <a:p>
                      <a:r>
                        <a:rPr lang="sv-SE" sz="1100" dirty="0"/>
                        <a:t>Informera och ge förutsättningar</a:t>
                      </a:r>
                    </a:p>
                    <a:p>
                      <a:r>
                        <a:rPr lang="sv-SE" sz="1100" dirty="0"/>
                        <a:t>för god host- och nyshygien.</a:t>
                      </a:r>
                    </a:p>
                    <a:p>
                      <a:r>
                        <a:rPr lang="sv-SE" sz="1100" dirty="0"/>
                        <a:t>Vid misstanke om luftvägsinfektion vårdas patient/ vårdtagare på eget rum</a:t>
                      </a:r>
                    </a:p>
                  </a:txBody>
                  <a:tcPr>
                    <a:solidFill>
                      <a:schemeClr val="accent6">
                        <a:lumMod val="20000"/>
                        <a:lumOff val="80000"/>
                      </a:schemeClr>
                    </a:solidFill>
                  </a:tcPr>
                </a:tc>
                <a:tc>
                  <a:txBody>
                    <a:bodyPr/>
                    <a:lstStyle/>
                    <a:p>
                      <a:r>
                        <a:rPr lang="sv-SE" sz="1100" dirty="0"/>
                        <a:t>Bedöm individens förmåga</a:t>
                      </a:r>
                    </a:p>
                    <a:p>
                      <a:r>
                        <a:rPr lang="sv-SE" sz="1100" dirty="0"/>
                        <a:t>att följa och förstå</a:t>
                      </a:r>
                    </a:p>
                    <a:p>
                      <a:r>
                        <a:rPr lang="sv-SE" sz="1100" dirty="0"/>
                        <a:t>instruktioner.</a:t>
                      </a:r>
                    </a:p>
                    <a:p>
                      <a:r>
                        <a:rPr lang="sv-SE" sz="1100" dirty="0"/>
                        <a:t>Ge anpassat stöd vid</a:t>
                      </a:r>
                    </a:p>
                    <a:p>
                      <a:r>
                        <a:rPr lang="sv-SE" sz="1100" dirty="0"/>
                        <a:t>förekomst av riskfaktorer.</a:t>
                      </a:r>
                    </a:p>
                  </a:txBody>
                  <a:tcPr>
                    <a:solidFill>
                      <a:schemeClr val="accent6">
                        <a:lumMod val="20000"/>
                        <a:lumOff val="80000"/>
                      </a:schemeClr>
                    </a:solidFill>
                  </a:tcPr>
                </a:tc>
                <a:extLst>
                  <a:ext uri="{0D108BD9-81ED-4DB2-BD59-A6C34878D82A}">
                    <a16:rowId xmlns:a16="http://schemas.microsoft.com/office/drawing/2014/main" val="3679489719"/>
                  </a:ext>
                </a:extLst>
              </a:tr>
            </a:tbl>
          </a:graphicData>
        </a:graphic>
      </p:graphicFrame>
      <p:sp>
        <p:nvSpPr>
          <p:cNvPr id="8" name="Pil: höger 7">
            <a:extLst>
              <a:ext uri="{FF2B5EF4-FFF2-40B4-BE49-F238E27FC236}">
                <a16:creationId xmlns:a16="http://schemas.microsoft.com/office/drawing/2014/main" id="{574930C3-2C53-6902-6534-40C2006F37A3}"/>
              </a:ext>
            </a:extLst>
          </p:cNvPr>
          <p:cNvSpPr/>
          <p:nvPr/>
        </p:nvSpPr>
        <p:spPr>
          <a:xfrm>
            <a:off x="280344" y="2136239"/>
            <a:ext cx="2267784" cy="144736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t>Exempel på  riskfaktorer</a:t>
            </a:r>
          </a:p>
        </p:txBody>
      </p:sp>
      <p:sp>
        <p:nvSpPr>
          <p:cNvPr id="9" name="Pil: höger 8">
            <a:extLst>
              <a:ext uri="{FF2B5EF4-FFF2-40B4-BE49-F238E27FC236}">
                <a16:creationId xmlns:a16="http://schemas.microsoft.com/office/drawing/2014/main" id="{8CF60B8B-CE82-EAFB-B6B8-88C760612683}"/>
              </a:ext>
            </a:extLst>
          </p:cNvPr>
          <p:cNvSpPr/>
          <p:nvPr/>
        </p:nvSpPr>
        <p:spPr>
          <a:xfrm>
            <a:off x="283906" y="4998355"/>
            <a:ext cx="2163580" cy="129764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a:t>Vägledning till åtgärd</a:t>
            </a:r>
          </a:p>
        </p:txBody>
      </p:sp>
      <p:sp>
        <p:nvSpPr>
          <p:cNvPr id="10" name="Ellips 9">
            <a:extLst>
              <a:ext uri="{FF2B5EF4-FFF2-40B4-BE49-F238E27FC236}">
                <a16:creationId xmlns:a16="http://schemas.microsoft.com/office/drawing/2014/main" id="{5B1C6C3F-7FBF-E54E-ABC6-9F5B84A77116}"/>
              </a:ext>
            </a:extLst>
          </p:cNvPr>
          <p:cNvSpPr/>
          <p:nvPr/>
        </p:nvSpPr>
        <p:spPr>
          <a:xfrm>
            <a:off x="9731057" y="171510"/>
            <a:ext cx="1758980" cy="1366982"/>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50" dirty="0"/>
              <a:t>Bedöm även om patient/vårdtagare kan vistas i gemensamma lokaler, ex. dagrum, väntrum </a:t>
            </a:r>
          </a:p>
        </p:txBody>
      </p:sp>
      <p:sp>
        <p:nvSpPr>
          <p:cNvPr id="11" name="Ellips 10">
            <a:extLst>
              <a:ext uri="{FF2B5EF4-FFF2-40B4-BE49-F238E27FC236}">
                <a16:creationId xmlns:a16="http://schemas.microsoft.com/office/drawing/2014/main" id="{D1B4A576-CDB8-B39B-C1D1-D0950FC6436D}"/>
              </a:ext>
            </a:extLst>
          </p:cNvPr>
          <p:cNvSpPr/>
          <p:nvPr/>
        </p:nvSpPr>
        <p:spPr>
          <a:xfrm>
            <a:off x="7501288" y="72589"/>
            <a:ext cx="2229768" cy="16900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dirty="0"/>
              <a:t>Placering av patient/vårdtagare</a:t>
            </a:r>
            <a:endParaRPr lang="sv-SE" sz="1400" dirty="0">
              <a:cs typeface="Calibri"/>
            </a:endParaRPr>
          </a:p>
          <a:p>
            <a:r>
              <a:rPr lang="sv-SE" sz="900" dirty="0"/>
              <a:t>Bedöm  riskfaktorernas </a:t>
            </a:r>
          </a:p>
          <a:p>
            <a:r>
              <a:rPr lang="sv-SE" sz="900" dirty="0"/>
              <a:t>omfattning.</a:t>
            </a:r>
            <a:endParaRPr lang="sv-SE" sz="900" dirty="0">
              <a:cs typeface="Calibri"/>
            </a:endParaRPr>
          </a:p>
          <a:p>
            <a:r>
              <a:rPr lang="sv-SE" sz="900" dirty="0"/>
              <a:t>Utlandsvård/utlandsvistelse?</a:t>
            </a:r>
            <a:endParaRPr lang="sv-SE" sz="900" dirty="0">
              <a:cs typeface="Calibri"/>
            </a:endParaRPr>
          </a:p>
          <a:p>
            <a:r>
              <a:rPr lang="sv-SE" sz="900" dirty="0"/>
              <a:t>Infektionskänslig vårdtagare?</a:t>
            </a:r>
            <a:endParaRPr lang="sv-SE" sz="900" dirty="0">
              <a:cs typeface="Calibri"/>
            </a:endParaRPr>
          </a:p>
          <a:p>
            <a:endParaRPr lang="sv-SE" sz="1050" dirty="0">
              <a:cs typeface="Calibri"/>
            </a:endParaRPr>
          </a:p>
        </p:txBody>
      </p:sp>
      <p:pic>
        <p:nvPicPr>
          <p:cNvPr id="15" name="Bildobjekt 14">
            <a:extLst>
              <a:ext uri="{FF2B5EF4-FFF2-40B4-BE49-F238E27FC236}">
                <a16:creationId xmlns:a16="http://schemas.microsoft.com/office/drawing/2014/main" id="{761CC353-4E3E-A120-A3FF-37ABC1278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316" y="6417934"/>
            <a:ext cx="2150545" cy="436359"/>
          </a:xfrm>
          <a:prstGeom prst="rect">
            <a:avLst/>
          </a:prstGeom>
        </p:spPr>
      </p:pic>
    </p:spTree>
    <p:extLst>
      <p:ext uri="{BB962C8B-B14F-4D97-AF65-F5344CB8AC3E}">
        <p14:creationId xmlns:p14="http://schemas.microsoft.com/office/powerpoint/2010/main" val="374145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98D441-9CCB-92AE-DB29-9736BC2AF00B}"/>
              </a:ext>
            </a:extLst>
          </p:cNvPr>
          <p:cNvSpPr>
            <a:spLocks noGrp="1"/>
          </p:cNvSpPr>
          <p:nvPr>
            <p:ph type="title"/>
          </p:nvPr>
        </p:nvSpPr>
        <p:spPr>
          <a:xfrm>
            <a:off x="553394" y="146906"/>
            <a:ext cx="9444389" cy="1315266"/>
          </a:xfrm>
        </p:spPr>
        <p:txBody>
          <a:bodyPr>
            <a:normAutofit fontScale="90000"/>
          </a:bodyPr>
          <a:lstStyle/>
          <a:p>
            <a:r>
              <a:rPr lang="sv-SE" sz="4000" b="1" dirty="0">
                <a:latin typeface="+mn-lt"/>
              </a:rPr>
              <a:t>Riskfaktorer för </a:t>
            </a:r>
            <a:r>
              <a:rPr lang="sv-SE" sz="4000" b="1" u="sng" dirty="0">
                <a:latin typeface="+mn-lt"/>
              </a:rPr>
              <a:t>vårdrelaterad infektion</a:t>
            </a:r>
            <a:r>
              <a:rPr lang="sv-SE" sz="4000" b="1" dirty="0">
                <a:latin typeface="+mn-lt"/>
              </a:rPr>
              <a:t> (VRI)</a:t>
            </a:r>
            <a:br>
              <a:rPr lang="sv-SE" dirty="0"/>
            </a:br>
            <a:r>
              <a:rPr lang="sv-SE" sz="1600" dirty="0"/>
              <a:t>VRI är den vanligaste </a:t>
            </a:r>
            <a:r>
              <a:rPr lang="sv-SE" sz="1600" dirty="0" err="1"/>
              <a:t>vårdskadan</a:t>
            </a:r>
            <a:r>
              <a:rPr lang="sv-SE" sz="1600" dirty="0"/>
              <a:t> och minst 30% kan förebyggas. De flesta VRI orsakas av patientens/vårdtagarens egna bakterieflora. Förebyggande av riskfaktorer får därför stor betydelse. </a:t>
            </a:r>
            <a:br>
              <a:rPr lang="sv-SE" sz="1600" dirty="0"/>
            </a:br>
            <a:r>
              <a:rPr lang="sv-SE" sz="1600" dirty="0"/>
              <a:t>Nedan ges exempel på vanliga åtgärdbara riskfaktorer före VRI. </a:t>
            </a:r>
            <a:endParaRPr lang="sv-SE" dirty="0"/>
          </a:p>
        </p:txBody>
      </p:sp>
      <p:graphicFrame>
        <p:nvGraphicFramePr>
          <p:cNvPr id="5" name="Platshållare för innehåll 4">
            <a:extLst>
              <a:ext uri="{FF2B5EF4-FFF2-40B4-BE49-F238E27FC236}">
                <a16:creationId xmlns:a16="http://schemas.microsoft.com/office/drawing/2014/main" id="{11A5717D-49B7-EBF0-8679-1EB98B10A982}"/>
              </a:ext>
            </a:extLst>
          </p:cNvPr>
          <p:cNvGraphicFramePr>
            <a:graphicFrameLocks noGrp="1"/>
          </p:cNvGraphicFramePr>
          <p:nvPr>
            <p:ph idx="1"/>
          </p:nvPr>
        </p:nvGraphicFramePr>
        <p:xfrm>
          <a:off x="548640" y="1591223"/>
          <a:ext cx="11245980" cy="4871401"/>
        </p:xfrm>
        <a:graphic>
          <a:graphicData uri="http://schemas.openxmlformats.org/drawingml/2006/table">
            <a:tbl>
              <a:tblPr firstRow="1" bandRow="1">
                <a:tableStyleId>{5C22544A-7EE6-4342-B048-85BDC9FD1C3A}</a:tableStyleId>
              </a:tblPr>
              <a:tblGrid>
                <a:gridCol w="2571078">
                  <a:extLst>
                    <a:ext uri="{9D8B030D-6E8A-4147-A177-3AD203B41FA5}">
                      <a16:colId xmlns:a16="http://schemas.microsoft.com/office/drawing/2014/main" val="2294666896"/>
                    </a:ext>
                  </a:extLst>
                </a:gridCol>
                <a:gridCol w="2662272">
                  <a:extLst>
                    <a:ext uri="{9D8B030D-6E8A-4147-A177-3AD203B41FA5}">
                      <a16:colId xmlns:a16="http://schemas.microsoft.com/office/drawing/2014/main" val="1657051215"/>
                    </a:ext>
                  </a:extLst>
                </a:gridCol>
                <a:gridCol w="6012630">
                  <a:extLst>
                    <a:ext uri="{9D8B030D-6E8A-4147-A177-3AD203B41FA5}">
                      <a16:colId xmlns:a16="http://schemas.microsoft.com/office/drawing/2014/main" val="109942812"/>
                    </a:ext>
                  </a:extLst>
                </a:gridCol>
              </a:tblGrid>
              <a:tr h="353118">
                <a:tc>
                  <a:txBody>
                    <a:bodyPr/>
                    <a:lstStyle/>
                    <a:p>
                      <a:r>
                        <a:rPr lang="sv-SE"/>
                        <a:t>Riskfaktorer</a:t>
                      </a:r>
                    </a:p>
                  </a:txBody>
                  <a:tcPr/>
                </a:tc>
                <a:tc>
                  <a:txBody>
                    <a:bodyPr/>
                    <a:lstStyle/>
                    <a:p>
                      <a:r>
                        <a:rPr lang="sv-SE"/>
                        <a:t>Ökad risk för</a:t>
                      </a:r>
                    </a:p>
                  </a:txBody>
                  <a:tcPr>
                    <a:solidFill>
                      <a:srgbClr val="FF0000"/>
                    </a:solidFill>
                  </a:tcPr>
                </a:tc>
                <a:tc>
                  <a:txBody>
                    <a:bodyPr/>
                    <a:lstStyle/>
                    <a:p>
                      <a:r>
                        <a:rPr lang="sv-SE"/>
                        <a:t>Vägledning till åtgärd</a:t>
                      </a:r>
                    </a:p>
                  </a:txBody>
                  <a:tcPr/>
                </a:tc>
                <a:extLst>
                  <a:ext uri="{0D108BD9-81ED-4DB2-BD59-A6C34878D82A}">
                    <a16:rowId xmlns:a16="http://schemas.microsoft.com/office/drawing/2014/main" val="1203769038"/>
                  </a:ext>
                </a:extLst>
              </a:tr>
              <a:tr h="617957">
                <a:tc>
                  <a:txBody>
                    <a:bodyPr/>
                    <a:lstStyle/>
                    <a:p>
                      <a:r>
                        <a:rPr lang="sv-SE" sz="1200" dirty="0">
                          <a:solidFill>
                            <a:schemeClr val="bg1"/>
                          </a:solidFill>
                        </a:rPr>
                        <a:t>Sår, dränage</a:t>
                      </a:r>
                    </a:p>
                  </a:txBody>
                  <a:tcPr>
                    <a:solidFill>
                      <a:schemeClr val="accent1"/>
                    </a:solidFill>
                  </a:tcPr>
                </a:tc>
                <a:tc>
                  <a:txBody>
                    <a:bodyPr/>
                    <a:lstStyle/>
                    <a:p>
                      <a:r>
                        <a:rPr lang="sv-SE" sz="1200">
                          <a:solidFill>
                            <a:schemeClr val="bg1"/>
                          </a:solidFill>
                        </a:rPr>
                        <a:t>Infektion i underliggande vävnad</a:t>
                      </a:r>
                    </a:p>
                  </a:txBody>
                  <a:tcPr>
                    <a:solidFill>
                      <a:srgbClr val="FF0000"/>
                    </a:solidFill>
                  </a:tcPr>
                </a:tc>
                <a:tc>
                  <a:txBody>
                    <a:bodyPr/>
                    <a:lstStyle/>
                    <a:p>
                      <a:r>
                        <a:rPr lang="sv-SE" sz="1200" dirty="0"/>
                        <a:t>Bedöm risk för trycksår och förebygg</a:t>
                      </a:r>
                    </a:p>
                    <a:p>
                      <a:r>
                        <a:rPr lang="sv-SE" sz="1200" dirty="0"/>
                        <a:t>Sår, säkerställ att det finns en behandlingsplan</a:t>
                      </a:r>
                    </a:p>
                    <a:p>
                      <a:r>
                        <a:rPr lang="sv-SE" sz="1200" dirty="0"/>
                        <a:t>Dränage, utvärdera behov regelbundet och avveckla</a:t>
                      </a:r>
                    </a:p>
                  </a:txBody>
                  <a:tcPr/>
                </a:tc>
                <a:extLst>
                  <a:ext uri="{0D108BD9-81ED-4DB2-BD59-A6C34878D82A}">
                    <a16:rowId xmlns:a16="http://schemas.microsoft.com/office/drawing/2014/main" val="387688312"/>
                  </a:ext>
                </a:extLst>
              </a:tr>
              <a:tr h="551139">
                <a:tc>
                  <a:txBody>
                    <a:bodyPr/>
                    <a:lstStyle/>
                    <a:p>
                      <a:r>
                        <a:rPr lang="sv-SE" sz="1200" dirty="0">
                          <a:solidFill>
                            <a:schemeClr val="bg1"/>
                          </a:solidFill>
                        </a:rPr>
                        <a:t>KAD (kvarliggande urinkateter) , blåsöverfyllnad</a:t>
                      </a:r>
                    </a:p>
                  </a:txBody>
                  <a:tcPr>
                    <a:solidFill>
                      <a:schemeClr val="accent1"/>
                    </a:solidFill>
                  </a:tcPr>
                </a:tc>
                <a:tc>
                  <a:txBody>
                    <a:bodyPr/>
                    <a:lstStyle/>
                    <a:p>
                      <a:r>
                        <a:rPr lang="sv-SE" sz="1200">
                          <a:solidFill>
                            <a:schemeClr val="bg1"/>
                          </a:solidFill>
                        </a:rPr>
                        <a:t>Urinvägsinfektion</a:t>
                      </a:r>
                    </a:p>
                  </a:txBody>
                  <a:tcPr>
                    <a:solidFill>
                      <a:srgbClr val="FF0000"/>
                    </a:solidFill>
                  </a:tcPr>
                </a:tc>
                <a:tc>
                  <a:txBody>
                    <a:bodyPr/>
                    <a:lstStyle/>
                    <a:p>
                      <a:r>
                        <a:rPr lang="sv-SE" sz="1200"/>
                        <a:t>KAD, utvärdera behov regelbundet och avveckla</a:t>
                      </a:r>
                    </a:p>
                    <a:p>
                      <a:r>
                        <a:rPr lang="sv-SE" sz="1200"/>
                        <a:t>Bedöm risk för blåsöverfyllnad och förebygg </a:t>
                      </a:r>
                      <a:r>
                        <a:rPr lang="sv-SE" sz="1200" err="1"/>
                        <a:t>residualurin</a:t>
                      </a:r>
                      <a:r>
                        <a:rPr lang="sv-SE" sz="1200"/>
                        <a:t> (resturin som kan ligga kvar i blåsan efter tömning)</a:t>
                      </a:r>
                    </a:p>
                  </a:txBody>
                  <a:tcPr/>
                </a:tc>
                <a:extLst>
                  <a:ext uri="{0D108BD9-81ED-4DB2-BD59-A6C34878D82A}">
                    <a16:rowId xmlns:a16="http://schemas.microsoft.com/office/drawing/2014/main" val="268378718"/>
                  </a:ext>
                </a:extLst>
              </a:tr>
              <a:tr h="928164">
                <a:tc>
                  <a:txBody>
                    <a:bodyPr/>
                    <a:lstStyle/>
                    <a:p>
                      <a:r>
                        <a:rPr lang="sv-SE" sz="1200">
                          <a:solidFill>
                            <a:schemeClr val="bg1"/>
                          </a:solidFill>
                        </a:rPr>
                        <a:t>Kärlinfart</a:t>
                      </a:r>
                    </a:p>
                  </a:txBody>
                  <a:tcPr>
                    <a:solidFill>
                      <a:schemeClr val="accent1"/>
                    </a:solidFill>
                  </a:tcPr>
                </a:tc>
                <a:tc>
                  <a:txBody>
                    <a:bodyPr/>
                    <a:lstStyle/>
                    <a:p>
                      <a:r>
                        <a:rPr lang="sv-SE" sz="1200">
                          <a:solidFill>
                            <a:schemeClr val="bg1"/>
                          </a:solidFill>
                        </a:rPr>
                        <a:t>Bakterieinfektion i blodbanan</a:t>
                      </a:r>
                    </a:p>
                  </a:txBody>
                  <a:tcPr>
                    <a:solidFill>
                      <a:srgbClr val="FF0000"/>
                    </a:solidFill>
                  </a:tcPr>
                </a:tc>
                <a:tc>
                  <a:txBody>
                    <a:bodyPr/>
                    <a:lstStyle/>
                    <a:p>
                      <a:r>
                        <a:rPr lang="sv-SE" sz="1200"/>
                        <a:t>Byt infart som inte satts *aseptiskt, exempelvis i akutsituation</a:t>
                      </a:r>
                    </a:p>
                    <a:p>
                      <a:r>
                        <a:rPr lang="sv-SE" sz="1200"/>
                        <a:t>Inspektera och utvärdera behov dagligen </a:t>
                      </a:r>
                    </a:p>
                    <a:p>
                      <a:r>
                        <a:rPr lang="sv-SE" sz="1200"/>
                        <a:t>Avveckla infart som ej används eller vid komplikationstecken</a:t>
                      </a:r>
                    </a:p>
                  </a:txBody>
                  <a:tcPr/>
                </a:tc>
                <a:extLst>
                  <a:ext uri="{0D108BD9-81ED-4DB2-BD59-A6C34878D82A}">
                    <a16:rowId xmlns:a16="http://schemas.microsoft.com/office/drawing/2014/main" val="1474412851"/>
                  </a:ext>
                </a:extLst>
              </a:tr>
              <a:tr h="817345">
                <a:tc>
                  <a:txBody>
                    <a:bodyPr/>
                    <a:lstStyle/>
                    <a:p>
                      <a:r>
                        <a:rPr lang="sv-SE" sz="1200" dirty="0">
                          <a:solidFill>
                            <a:schemeClr val="bg1"/>
                          </a:solidFill>
                        </a:rPr>
                        <a:t>Endotrakealtub (andningshjälpmedel  via munnen eller näsan)/ </a:t>
                      </a:r>
                      <a:r>
                        <a:rPr lang="sv-SE" sz="1200" dirty="0" err="1">
                          <a:solidFill>
                            <a:schemeClr val="bg1"/>
                          </a:solidFill>
                        </a:rPr>
                        <a:t>trakestomi</a:t>
                      </a:r>
                      <a:r>
                        <a:rPr lang="sv-SE" sz="1200" dirty="0">
                          <a:solidFill>
                            <a:schemeClr val="bg1"/>
                          </a:solidFill>
                        </a:rPr>
                        <a:t>  (andningstub via halsen)</a:t>
                      </a:r>
                    </a:p>
                  </a:txBody>
                  <a:tcPr>
                    <a:solidFill>
                      <a:schemeClr val="accent1"/>
                    </a:solidFill>
                  </a:tcPr>
                </a:tc>
                <a:tc>
                  <a:txBody>
                    <a:bodyPr/>
                    <a:lstStyle/>
                    <a:p>
                      <a:r>
                        <a:rPr lang="sv-SE" sz="1200" dirty="0">
                          <a:solidFill>
                            <a:schemeClr val="bg1"/>
                          </a:solidFill>
                        </a:rPr>
                        <a:t>Pneumoni (lunginflammation)</a:t>
                      </a:r>
                    </a:p>
                  </a:txBody>
                  <a:tcPr>
                    <a:solidFill>
                      <a:srgbClr val="FF0000"/>
                    </a:solidFill>
                  </a:tcPr>
                </a:tc>
                <a:tc>
                  <a:txBody>
                    <a:bodyPr/>
                    <a:lstStyle/>
                    <a:p>
                      <a:r>
                        <a:rPr lang="sv-SE" sz="1200"/>
                        <a:t>Använd sterilt vatten för befuktning av luftvägar</a:t>
                      </a:r>
                    </a:p>
                    <a:p>
                      <a:r>
                        <a:rPr lang="sv-SE" sz="1200"/>
                        <a:t>Använd sterilt vatten/natriumklorid för slutsköljning av andningshjälpmedel </a:t>
                      </a:r>
                    </a:p>
                    <a:p>
                      <a:r>
                        <a:rPr lang="sv-SE" sz="1200"/>
                        <a:t>som rengjorts manuellt</a:t>
                      </a:r>
                    </a:p>
                  </a:txBody>
                  <a:tcPr/>
                </a:tc>
                <a:extLst>
                  <a:ext uri="{0D108BD9-81ED-4DB2-BD59-A6C34878D82A}">
                    <a16:rowId xmlns:a16="http://schemas.microsoft.com/office/drawing/2014/main" val="2710038914"/>
                  </a:ext>
                </a:extLst>
              </a:tr>
              <a:tr h="834277">
                <a:tc>
                  <a:txBody>
                    <a:bodyPr/>
                    <a:lstStyle/>
                    <a:p>
                      <a:r>
                        <a:rPr lang="sv-SE" sz="1200" err="1">
                          <a:solidFill>
                            <a:schemeClr val="bg1"/>
                          </a:solidFill>
                        </a:rPr>
                        <a:t>Immobilisering</a:t>
                      </a:r>
                      <a:r>
                        <a:rPr lang="sv-SE" sz="1200">
                          <a:solidFill>
                            <a:schemeClr val="bg1"/>
                          </a:solidFill>
                        </a:rPr>
                        <a:t> (nedsatt rörelseförmåga)/ </a:t>
                      </a:r>
                      <a:r>
                        <a:rPr lang="sv-SE" sz="1200" err="1">
                          <a:solidFill>
                            <a:schemeClr val="bg1"/>
                          </a:solidFill>
                        </a:rPr>
                        <a:t>sedering</a:t>
                      </a:r>
                      <a:r>
                        <a:rPr lang="sv-SE" sz="1200">
                          <a:solidFill>
                            <a:schemeClr val="bg1"/>
                          </a:solidFill>
                        </a:rPr>
                        <a:t> (nedsatt medvetande)</a:t>
                      </a:r>
                    </a:p>
                  </a:txBody>
                  <a:tcPr>
                    <a:solidFill>
                      <a:schemeClr val="accent1"/>
                    </a:solidFill>
                  </a:tcPr>
                </a:tc>
                <a:tc>
                  <a:txBody>
                    <a:bodyPr/>
                    <a:lstStyle/>
                    <a:p>
                      <a:r>
                        <a:rPr lang="sv-SE" sz="1200">
                          <a:solidFill>
                            <a:schemeClr val="bg1"/>
                          </a:solidFill>
                        </a:rPr>
                        <a:t>Pneumoni, </a:t>
                      </a:r>
                      <a:r>
                        <a:rPr lang="sv-SE" sz="1200" err="1">
                          <a:solidFill>
                            <a:schemeClr val="bg1"/>
                          </a:solidFill>
                        </a:rPr>
                        <a:t>residualurin</a:t>
                      </a:r>
                      <a:r>
                        <a:rPr lang="sv-SE" sz="1200">
                          <a:solidFill>
                            <a:schemeClr val="bg1"/>
                          </a:solidFill>
                        </a:rPr>
                        <a:t> </a:t>
                      </a:r>
                      <a:r>
                        <a:rPr lang="sv-SE" sz="1200" b="0" i="0" u="none" strike="noStrike" noProof="0">
                          <a:solidFill>
                            <a:schemeClr val="bg1"/>
                          </a:solidFill>
                          <a:latin typeface="Calibri"/>
                        </a:rPr>
                        <a:t>(resturin som kan ligga kvar i blåsan efter tömning) </a:t>
                      </a:r>
                      <a:r>
                        <a:rPr lang="sv-SE" sz="1200">
                          <a:solidFill>
                            <a:schemeClr val="bg1"/>
                          </a:solidFill>
                        </a:rPr>
                        <a:t>och trycksår</a:t>
                      </a:r>
                      <a:endParaRPr lang="sv-SE"/>
                    </a:p>
                  </a:txBody>
                  <a:tcPr>
                    <a:solidFill>
                      <a:srgbClr val="FF0000"/>
                    </a:solidFill>
                  </a:tcPr>
                </a:tc>
                <a:tc>
                  <a:txBody>
                    <a:bodyPr/>
                    <a:lstStyle/>
                    <a:p>
                      <a:r>
                        <a:rPr lang="sv-SE" sz="1200"/>
                        <a:t>Mobilisera tidigt (åtgärder för att upprätthålla/förbättra rörelseförmågan), bedöm behov av andningsgymnastik</a:t>
                      </a:r>
                    </a:p>
                    <a:p>
                      <a:r>
                        <a:rPr lang="sv-SE" sz="1200"/>
                        <a:t>Avhjälp om möjligt faktorer som är sederande eller hindrar mobilisering</a:t>
                      </a:r>
                    </a:p>
                    <a:p>
                      <a:r>
                        <a:rPr lang="sv-SE" sz="1200"/>
                        <a:t>Höj huvudändan (observera risk för trycksår)</a:t>
                      </a:r>
                    </a:p>
                  </a:txBody>
                  <a:tcPr/>
                </a:tc>
                <a:extLst>
                  <a:ext uri="{0D108BD9-81ED-4DB2-BD59-A6C34878D82A}">
                    <a16:rowId xmlns:a16="http://schemas.microsoft.com/office/drawing/2014/main" val="2557429776"/>
                  </a:ext>
                </a:extLst>
              </a:tr>
              <a:tr h="618676">
                <a:tc>
                  <a:txBody>
                    <a:bodyPr/>
                    <a:lstStyle/>
                    <a:p>
                      <a:r>
                        <a:rPr lang="sv-SE" sz="1200">
                          <a:solidFill>
                            <a:schemeClr val="bg1"/>
                          </a:solidFill>
                        </a:rPr>
                        <a:t>Antibiotikabehandling</a:t>
                      </a:r>
                    </a:p>
                  </a:txBody>
                  <a:tcPr>
                    <a:solidFill>
                      <a:schemeClr val="accent1"/>
                    </a:solidFill>
                  </a:tcPr>
                </a:tc>
                <a:tc>
                  <a:txBody>
                    <a:bodyPr/>
                    <a:lstStyle/>
                    <a:p>
                      <a:r>
                        <a:rPr lang="sv-SE" sz="1200">
                          <a:solidFill>
                            <a:schemeClr val="bg1"/>
                          </a:solidFill>
                        </a:rPr>
                        <a:t>Tarminfektion med C. </a:t>
                      </a:r>
                      <a:r>
                        <a:rPr lang="sv-SE" sz="1200" err="1">
                          <a:solidFill>
                            <a:schemeClr val="bg1"/>
                          </a:solidFill>
                        </a:rPr>
                        <a:t>difficile</a:t>
                      </a:r>
                    </a:p>
                    <a:p>
                      <a:r>
                        <a:rPr lang="sv-SE" sz="1200">
                          <a:solidFill>
                            <a:schemeClr val="bg1"/>
                          </a:solidFill>
                        </a:rPr>
                        <a:t>Tillväxt av resistenta bakterier</a:t>
                      </a:r>
                    </a:p>
                  </a:txBody>
                  <a:tcPr>
                    <a:solidFill>
                      <a:srgbClr val="FF0000"/>
                    </a:solidFill>
                  </a:tcPr>
                </a:tc>
                <a:tc>
                  <a:txBody>
                    <a:bodyPr/>
                    <a:lstStyle/>
                    <a:p>
                      <a:r>
                        <a:rPr lang="sv-SE" sz="1200" dirty="0"/>
                        <a:t>Eftersträva riktad terapi, kort behandlingstid och tidig peroral behandling</a:t>
                      </a:r>
                    </a:p>
                    <a:p>
                      <a:r>
                        <a:rPr lang="sv-SE" sz="1200" dirty="0"/>
                        <a:t>Följ Stramas riktlinjer (</a:t>
                      </a:r>
                      <a:r>
                        <a:rPr lang="sv-SE" sz="1200" b="0" i="0" u="none" strike="noStrike" noProof="0" dirty="0">
                          <a:latin typeface="Calibri"/>
                          <a:hlinkClick r:id="rId3"/>
                        </a:rPr>
                        <a:t>10-punktsprogrammet-uppdaterad-lang-version-juni-2022.pdf (strama.se)</a:t>
                      </a:r>
                    </a:p>
                  </a:txBody>
                  <a:tcPr/>
                </a:tc>
                <a:extLst>
                  <a:ext uri="{0D108BD9-81ED-4DB2-BD59-A6C34878D82A}">
                    <a16:rowId xmlns:a16="http://schemas.microsoft.com/office/drawing/2014/main" val="181151312"/>
                  </a:ext>
                </a:extLst>
              </a:tr>
            </a:tbl>
          </a:graphicData>
        </a:graphic>
      </p:graphicFrame>
      <p:pic>
        <p:nvPicPr>
          <p:cNvPr id="4" name="Bildobjekt 3">
            <a:extLst>
              <a:ext uri="{FF2B5EF4-FFF2-40B4-BE49-F238E27FC236}">
                <a16:creationId xmlns:a16="http://schemas.microsoft.com/office/drawing/2014/main" id="{7BA57C8E-499F-FEA4-612F-A99C5DA2FA73}"/>
              </a:ext>
            </a:extLst>
          </p:cNvPr>
          <p:cNvPicPr>
            <a:picLocks noChangeAspect="1"/>
          </p:cNvPicPr>
          <p:nvPr/>
        </p:nvPicPr>
        <p:blipFill>
          <a:blip r:embed="rId4"/>
          <a:stretch>
            <a:fillRect/>
          </a:stretch>
        </p:blipFill>
        <p:spPr>
          <a:xfrm>
            <a:off x="9240053" y="6343611"/>
            <a:ext cx="2346698" cy="497457"/>
          </a:xfrm>
          <a:prstGeom prst="rect">
            <a:avLst/>
          </a:prstGeom>
        </p:spPr>
      </p:pic>
      <p:sp>
        <p:nvSpPr>
          <p:cNvPr id="7" name="Ellips 6">
            <a:extLst>
              <a:ext uri="{FF2B5EF4-FFF2-40B4-BE49-F238E27FC236}">
                <a16:creationId xmlns:a16="http://schemas.microsoft.com/office/drawing/2014/main" id="{2BF7D20B-0575-F40F-362C-485672CDAFBD}"/>
              </a:ext>
            </a:extLst>
          </p:cNvPr>
          <p:cNvSpPr/>
          <p:nvPr/>
        </p:nvSpPr>
        <p:spPr>
          <a:xfrm>
            <a:off x="10413402" y="150607"/>
            <a:ext cx="1516829" cy="1325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b="1"/>
              <a:t>Arbeta *aseptiskt</a:t>
            </a:r>
          </a:p>
          <a:p>
            <a:pPr algn="ctr"/>
            <a:r>
              <a:rPr lang="sv-SE" sz="900"/>
              <a:t>Vid hantering av sår, drän, kateter, kärlinfart, sond och andnings-hjälpmedel</a:t>
            </a:r>
            <a:endParaRPr lang="sv-SE" sz="900">
              <a:cs typeface="Calibri"/>
            </a:endParaRPr>
          </a:p>
        </p:txBody>
      </p:sp>
      <p:sp>
        <p:nvSpPr>
          <p:cNvPr id="6" name="textruta 5">
            <a:extLst>
              <a:ext uri="{FF2B5EF4-FFF2-40B4-BE49-F238E27FC236}">
                <a16:creationId xmlns:a16="http://schemas.microsoft.com/office/drawing/2014/main" id="{FC2E31CE-EDF2-F697-53E9-DAFC629191EE}"/>
              </a:ext>
            </a:extLst>
          </p:cNvPr>
          <p:cNvSpPr txBox="1"/>
          <p:nvPr/>
        </p:nvSpPr>
        <p:spPr>
          <a:xfrm>
            <a:off x="8186351" y="1184189"/>
            <a:ext cx="2296297"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000">
                <a:cs typeface="Calibri"/>
              </a:rPr>
              <a:t>*Aseptiskt= bevara det rena rent och det sterila sterilt fram till användning </a:t>
            </a:r>
          </a:p>
        </p:txBody>
      </p:sp>
    </p:spTree>
    <p:extLst>
      <p:ext uri="{BB962C8B-B14F-4D97-AF65-F5344CB8AC3E}">
        <p14:creationId xmlns:p14="http://schemas.microsoft.com/office/powerpoint/2010/main" val="2365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46C39EA3-EA64-2578-145B-5C091CE025F1}"/>
              </a:ext>
            </a:extLst>
          </p:cNvPr>
          <p:cNvSpPr>
            <a:spLocks noGrp="1"/>
          </p:cNvSpPr>
          <p:nvPr>
            <p:ph type="subTitle" idx="1"/>
          </p:nvPr>
        </p:nvSpPr>
        <p:spPr>
          <a:xfrm>
            <a:off x="8650793" y="1879816"/>
            <a:ext cx="3254594" cy="3268794"/>
          </a:xfrm>
        </p:spPr>
        <p:txBody>
          <a:bodyPr anchor="ctr">
            <a:normAutofit/>
          </a:bodyPr>
          <a:lstStyle/>
          <a:p>
            <a:pPr algn="l"/>
            <a:r>
              <a:rPr lang="sv-SE" sz="4000" dirty="0"/>
              <a:t>Identifiera, bedöma och analysera risker</a:t>
            </a:r>
          </a:p>
        </p:txBody>
      </p:sp>
      <p:sp>
        <p:nvSpPr>
          <p:cNvPr id="32" name="Rectangle 31">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01644F98-2AFA-7CDD-BBDF-7F2D4D1D0CB1}"/>
              </a:ext>
            </a:extLst>
          </p:cNvPr>
          <p:cNvPicPr>
            <a:picLocks noChangeAspect="1"/>
          </p:cNvPicPr>
          <p:nvPr/>
        </p:nvPicPr>
        <p:blipFill>
          <a:blip r:embed="rId3"/>
          <a:stretch>
            <a:fillRect/>
          </a:stretch>
        </p:blipFill>
        <p:spPr>
          <a:xfrm>
            <a:off x="2133599" y="1309089"/>
            <a:ext cx="3962400" cy="3962400"/>
          </a:xfrm>
          <a:prstGeom prst="rect">
            <a:avLst/>
          </a:prstGeom>
        </p:spPr>
      </p:pic>
    </p:spTree>
    <p:extLst>
      <p:ext uri="{BB962C8B-B14F-4D97-AF65-F5344CB8AC3E}">
        <p14:creationId xmlns:p14="http://schemas.microsoft.com/office/powerpoint/2010/main" val="8903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9AD31E0-D82F-8723-F6A1-3DB8A50E74F4}"/>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Diskussion i kommunal vård</a:t>
            </a:r>
          </a:p>
        </p:txBody>
      </p:sp>
      <p:sp>
        <p:nvSpPr>
          <p:cNvPr id="31"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Platshållare för innehåll 2">
            <a:extLst>
              <a:ext uri="{FF2B5EF4-FFF2-40B4-BE49-F238E27FC236}">
                <a16:creationId xmlns:a16="http://schemas.microsoft.com/office/drawing/2014/main" id="{D948F083-9889-AD70-9A18-7D6E8E6399C2}"/>
              </a:ext>
            </a:extLst>
          </p:cNvPr>
          <p:cNvSpPr>
            <a:spLocks noGrp="1"/>
          </p:cNvSpPr>
          <p:nvPr>
            <p:ph sz="half" idx="1"/>
          </p:nvPr>
        </p:nvSpPr>
        <p:spPr>
          <a:xfrm>
            <a:off x="5370153" y="1526033"/>
            <a:ext cx="5536397" cy="3935281"/>
          </a:xfrm>
        </p:spPr>
        <p:txBody>
          <a:bodyPr vert="horz" lIns="91440" tIns="45720" rIns="91440" bIns="45720" rtlCol="0">
            <a:normAutofit/>
          </a:bodyPr>
          <a:lstStyle/>
          <a:p>
            <a:r>
              <a:rPr lang="en-US" sz="2600"/>
              <a:t>Bedöms vårdhygiensiska riskfaktorer hos vård- och omsorgstagare oavsett känd eller okänd smitta? Hur gör vi det?</a:t>
            </a:r>
          </a:p>
          <a:p>
            <a:r>
              <a:rPr lang="en-US" sz="2600"/>
              <a:t>Hur gör vi om en vård-och omsorgstagare utvecklar riskfaktorer?</a:t>
            </a:r>
          </a:p>
          <a:p>
            <a:r>
              <a:rPr lang="en-US" sz="2600"/>
              <a:t>Diskutera vilka era utmaningar är kring att bedöma riskfaktorer hos vård- och omsorgstagarna!</a:t>
            </a:r>
          </a:p>
        </p:txBody>
      </p:sp>
      <p:sp>
        <p:nvSpPr>
          <p:cNvPr id="5" name="Platshållare för bildnummer 4">
            <a:extLst>
              <a:ext uri="{FF2B5EF4-FFF2-40B4-BE49-F238E27FC236}">
                <a16:creationId xmlns:a16="http://schemas.microsoft.com/office/drawing/2014/main" id="{00CB61EE-A20B-0AEE-01BB-C1D2487E3B1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15</a:t>
            </a:fld>
            <a:endParaRPr lang="en-US"/>
          </a:p>
        </p:txBody>
      </p:sp>
    </p:spTree>
    <p:extLst>
      <p:ext uri="{BB962C8B-B14F-4D97-AF65-F5344CB8AC3E}">
        <p14:creationId xmlns:p14="http://schemas.microsoft.com/office/powerpoint/2010/main" val="30497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5C598A5-96C2-4FDC-965F-DA31B4B8BC15}"/>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err="1">
                <a:latin typeface="+mj-lt"/>
                <a:ea typeface="+mj-ea"/>
                <a:cs typeface="+mj-cs"/>
              </a:rPr>
              <a:t>Utbildningar</a:t>
            </a:r>
            <a:r>
              <a:rPr lang="en-US" sz="3600" kern="1200">
                <a:latin typeface="+mj-lt"/>
                <a:ea typeface="+mj-ea"/>
                <a:cs typeface="+mj-cs"/>
              </a:rPr>
              <a:t> </a:t>
            </a:r>
            <a:r>
              <a:rPr lang="en-US" sz="3600" kern="1200" err="1">
                <a:latin typeface="+mj-lt"/>
                <a:ea typeface="+mj-ea"/>
                <a:cs typeface="+mj-cs"/>
              </a:rPr>
              <a:t>och</a:t>
            </a:r>
            <a:r>
              <a:rPr lang="en-US" sz="3600" kern="1200">
                <a:latin typeface="+mj-lt"/>
                <a:ea typeface="+mj-ea"/>
                <a:cs typeface="+mj-cs"/>
              </a:rPr>
              <a:t> </a:t>
            </a:r>
            <a:r>
              <a:rPr lang="en-US" sz="3600" kern="1200" err="1">
                <a:latin typeface="+mj-lt"/>
                <a:ea typeface="+mj-ea"/>
                <a:cs typeface="+mj-cs"/>
              </a:rPr>
              <a:t>arbetsmaterial</a:t>
            </a:r>
            <a:r>
              <a:rPr lang="en-US" sz="3600"/>
              <a:t> </a:t>
            </a:r>
            <a:endParaRPr lang="en-US" sz="3600" kern="1200">
              <a:latin typeface="+mj-lt"/>
              <a:ea typeface="Calibri Light"/>
              <a:cs typeface="Calibri Light"/>
            </a:endParaRPr>
          </a:p>
        </p:txBody>
      </p:sp>
      <p:sp>
        <p:nvSpPr>
          <p:cNvPr id="29"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text 2">
            <a:extLst>
              <a:ext uri="{FF2B5EF4-FFF2-40B4-BE49-F238E27FC236}">
                <a16:creationId xmlns:a16="http://schemas.microsoft.com/office/drawing/2014/main" id="{4D92FC1F-564B-4CA2-A843-A546F26E9909}"/>
              </a:ext>
            </a:extLst>
          </p:cNvPr>
          <p:cNvSpPr>
            <a:spLocks noGrp="1"/>
          </p:cNvSpPr>
          <p:nvPr>
            <p:ph type="body" sz="quarter" idx="15"/>
          </p:nvPr>
        </p:nvSpPr>
        <p:spPr>
          <a:xfrm>
            <a:off x="485140" y="1946434"/>
            <a:ext cx="4282984" cy="3511943"/>
          </a:xfrm>
        </p:spPr>
        <p:txBody>
          <a:bodyPr vert="horz" lIns="91440" tIns="45720" rIns="91440" bIns="45720" rtlCol="0" anchor="ctr">
            <a:normAutofit/>
          </a:bodyPr>
          <a:lstStyle/>
          <a:p>
            <a:r>
              <a:rPr lang="en-US" err="1"/>
              <a:t>Utbildning</a:t>
            </a:r>
            <a:r>
              <a:rPr lang="en-US"/>
              <a:t> om </a:t>
            </a:r>
            <a:r>
              <a:rPr lang="en-US" err="1"/>
              <a:t>basala</a:t>
            </a:r>
            <a:r>
              <a:rPr lang="en-US"/>
              <a:t> </a:t>
            </a:r>
            <a:r>
              <a:rPr lang="en-US" err="1"/>
              <a:t>hygienrutiner</a:t>
            </a:r>
            <a:r>
              <a:rPr lang="en-US"/>
              <a:t>, </a:t>
            </a:r>
            <a:r>
              <a:rPr lang="en-US" err="1"/>
              <a:t>finns</a:t>
            </a:r>
            <a:r>
              <a:rPr lang="en-US"/>
              <a:t> nu </a:t>
            </a:r>
            <a:r>
              <a:rPr lang="en-US" err="1"/>
              <a:t>även</a:t>
            </a:r>
            <a:r>
              <a:rPr lang="en-US"/>
              <a:t> </a:t>
            </a:r>
            <a:r>
              <a:rPr lang="en-US" err="1"/>
              <a:t>på</a:t>
            </a:r>
            <a:r>
              <a:rPr lang="en-US"/>
              <a:t> </a:t>
            </a:r>
            <a:r>
              <a:rPr lang="en-US" err="1"/>
              <a:t>engelska</a:t>
            </a:r>
            <a:r>
              <a:rPr lang="en-US"/>
              <a:t>.</a:t>
            </a:r>
          </a:p>
          <a:p>
            <a:r>
              <a:rPr lang="en-US">
                <a:ea typeface="Calibri"/>
                <a:cs typeface="Calibri"/>
              </a:rPr>
              <a:t>VRI-smart</a:t>
            </a:r>
          </a:p>
          <a:p>
            <a:r>
              <a:rPr lang="en-US" err="1">
                <a:ea typeface="Calibri"/>
                <a:cs typeface="Calibri"/>
              </a:rPr>
              <a:t>Antibiotika</a:t>
            </a:r>
            <a:r>
              <a:rPr lang="en-US">
                <a:ea typeface="Calibri"/>
                <a:cs typeface="Calibri"/>
              </a:rPr>
              <a:t>-smart</a:t>
            </a:r>
          </a:p>
          <a:p>
            <a:r>
              <a:rPr lang="en-US" err="1">
                <a:ea typeface="Calibri"/>
                <a:cs typeface="Calibri"/>
              </a:rPr>
              <a:t>Sår</a:t>
            </a:r>
            <a:r>
              <a:rPr lang="en-US">
                <a:ea typeface="Calibri"/>
                <a:cs typeface="Calibri"/>
              </a:rPr>
              <a:t>-smart</a:t>
            </a:r>
          </a:p>
          <a:p>
            <a:endParaRPr lang="en-US" sz="1800">
              <a:ea typeface="Calibri"/>
              <a:cs typeface="Calibri"/>
            </a:endParaRPr>
          </a:p>
        </p:txBody>
      </p:sp>
      <p:sp>
        <p:nvSpPr>
          <p:cNvPr id="30"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DA12B572-9E38-4E3C-BAF9-CC8D0A3A3360}"/>
              </a:ext>
            </a:extLst>
          </p:cNvPr>
          <p:cNvPicPr>
            <a:picLocks noChangeAspect="1"/>
          </p:cNvPicPr>
          <p:nvPr/>
        </p:nvPicPr>
        <p:blipFill>
          <a:blip r:embed="rId3"/>
          <a:stretch>
            <a:fillRect/>
          </a:stretch>
        </p:blipFill>
        <p:spPr>
          <a:xfrm>
            <a:off x="5987738" y="688502"/>
            <a:ext cx="5628018" cy="5248126"/>
          </a:xfrm>
          <a:prstGeom prst="rect">
            <a:avLst/>
          </a:prstGeom>
        </p:spPr>
      </p:pic>
    </p:spTree>
    <p:extLst>
      <p:ext uri="{BB962C8B-B14F-4D97-AF65-F5344CB8AC3E}">
        <p14:creationId xmlns:p14="http://schemas.microsoft.com/office/powerpoint/2010/main" val="34848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F955E-6F0C-061A-59A4-6BB9A7DC2760}"/>
              </a:ext>
            </a:extLst>
          </p:cNvPr>
          <p:cNvSpPr>
            <a:spLocks noGrp="1"/>
          </p:cNvSpPr>
          <p:nvPr>
            <p:ph type="title"/>
          </p:nvPr>
        </p:nvSpPr>
        <p:spPr/>
        <p:txBody>
          <a:bodyPr/>
          <a:lstStyle/>
          <a:p>
            <a:pPr algn="ctr"/>
            <a:r>
              <a:rPr lang="sv-SE">
                <a:cs typeface="Calibri Light"/>
              </a:rPr>
              <a:t>Länk på vårdgivarwebben</a:t>
            </a:r>
          </a:p>
        </p:txBody>
      </p:sp>
      <p:pic>
        <p:nvPicPr>
          <p:cNvPr id="5" name="Platshållare för innehåll 4" descr="En bild som visar text, skärmbild, Teckensnitt, diagram&#10;&#10;Automatiskt genererad beskrivning">
            <a:extLst>
              <a:ext uri="{FF2B5EF4-FFF2-40B4-BE49-F238E27FC236}">
                <a16:creationId xmlns:a16="http://schemas.microsoft.com/office/drawing/2014/main" id="{0EF856AE-1462-228C-822A-1F284D260432}"/>
              </a:ext>
            </a:extLst>
          </p:cNvPr>
          <p:cNvPicPr>
            <a:picLocks noGrp="1" noChangeAspect="1"/>
          </p:cNvPicPr>
          <p:nvPr>
            <p:ph idx="1"/>
          </p:nvPr>
        </p:nvPicPr>
        <p:blipFill>
          <a:blip r:embed="rId3"/>
          <a:stretch>
            <a:fillRect/>
          </a:stretch>
        </p:blipFill>
        <p:spPr>
          <a:xfrm>
            <a:off x="1660146" y="1485814"/>
            <a:ext cx="8871707" cy="4351338"/>
          </a:xfrm>
        </p:spPr>
      </p:pic>
      <p:sp>
        <p:nvSpPr>
          <p:cNvPr id="4" name="Platshållare för bildnummer 3">
            <a:extLst>
              <a:ext uri="{FF2B5EF4-FFF2-40B4-BE49-F238E27FC236}">
                <a16:creationId xmlns:a16="http://schemas.microsoft.com/office/drawing/2014/main" id="{66001747-8F1A-675B-0C4A-DA2CD4E3E084}"/>
              </a:ext>
            </a:extLst>
          </p:cNvPr>
          <p:cNvSpPr>
            <a:spLocks noGrp="1"/>
          </p:cNvSpPr>
          <p:nvPr>
            <p:ph type="sldNum" sz="quarter" idx="12"/>
          </p:nvPr>
        </p:nvSpPr>
        <p:spPr/>
        <p:txBody>
          <a:bodyPr/>
          <a:lstStyle/>
          <a:p>
            <a:fld id="{77247564-E29A-4039-A521-FA633551344B}" type="slidenum">
              <a:rPr lang="sv-SE" smtClean="0"/>
              <a:pPr/>
              <a:t>17</a:t>
            </a:fld>
            <a:endParaRPr lang="sv-SE"/>
          </a:p>
        </p:txBody>
      </p:sp>
    </p:spTree>
    <p:extLst>
      <p:ext uri="{BB962C8B-B14F-4D97-AF65-F5344CB8AC3E}">
        <p14:creationId xmlns:p14="http://schemas.microsoft.com/office/powerpoint/2010/main" val="171325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ubrik 8"/>
          <p:cNvSpPr>
            <a:spLocks noGrp="1"/>
          </p:cNvSpPr>
          <p:nvPr>
            <p:ph type="title"/>
          </p:nvPr>
        </p:nvSpPr>
        <p:spPr>
          <a:xfrm>
            <a:off x="841248" y="548640"/>
            <a:ext cx="3600860" cy="5431536"/>
          </a:xfrm>
        </p:spPr>
        <p:txBody>
          <a:bodyPr>
            <a:normAutofit/>
          </a:bodyPr>
          <a:lstStyle/>
          <a:p>
            <a:r>
              <a:rPr lang="sv-SE" sz="5400"/>
              <a:t>Hitta Vårdhygien </a:t>
            </a:r>
          </a:p>
        </p:txBody>
      </p:sp>
      <p:sp>
        <p:nvSpPr>
          <p:cNvPr id="2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latshållare för innehåll 9"/>
          <p:cNvSpPr>
            <a:spLocks noGrp="1"/>
          </p:cNvSpPr>
          <p:nvPr>
            <p:ph idx="1"/>
          </p:nvPr>
        </p:nvSpPr>
        <p:spPr>
          <a:xfrm>
            <a:off x="5126418" y="552091"/>
            <a:ext cx="6224335" cy="5431536"/>
          </a:xfrm>
        </p:spPr>
        <p:txBody>
          <a:bodyPr anchor="ctr">
            <a:normAutofit/>
          </a:bodyPr>
          <a:lstStyle/>
          <a:p>
            <a:pPr marL="0" indent="0">
              <a:buNone/>
            </a:pPr>
            <a:r>
              <a:rPr lang="sv-SE" sz="2200"/>
              <a:t>	</a:t>
            </a:r>
            <a:endParaRPr lang="sv-SE" sz="2200">
              <a:hlinkClick r:id="rId3"/>
            </a:endParaRPr>
          </a:p>
          <a:p>
            <a:r>
              <a:rPr lang="sv-SE" sz="2200"/>
              <a:t>Vårdhygien Vårdgivarwebben- Hygienombud</a:t>
            </a:r>
            <a:endParaRPr lang="sv-SE" sz="2200">
              <a:cs typeface="Calibri"/>
            </a:endParaRPr>
          </a:p>
          <a:p>
            <a:endParaRPr lang="sv-SE" sz="2200"/>
          </a:p>
          <a:p>
            <a:r>
              <a:rPr lang="sv-SE" sz="2200"/>
              <a:t>A-Ö Vårdhygien/ Vårdgivarwebben</a:t>
            </a:r>
            <a:endParaRPr lang="sv-SE" sz="2200">
              <a:cs typeface="Calibri"/>
            </a:endParaRPr>
          </a:p>
          <a:p>
            <a:endParaRPr lang="sv-SE" sz="2200"/>
          </a:p>
          <a:p>
            <a:r>
              <a:rPr lang="sv-SE" sz="2200"/>
              <a:t>Kontaktväg till Vårdhygien</a:t>
            </a:r>
            <a:endParaRPr lang="sv-SE" sz="2200">
              <a:cs typeface="Calibri"/>
            </a:endParaRPr>
          </a:p>
          <a:p>
            <a:endParaRPr lang="sv-SE" sz="2200"/>
          </a:p>
          <a:p>
            <a:r>
              <a:rPr lang="sv-SE" sz="2200"/>
              <a:t>Utforska- Finns det information som saknas på Vårdhygiens hemsida och sida för hygienombud?</a:t>
            </a:r>
            <a:endParaRPr lang="sv-SE" sz="2200">
              <a:cs typeface="Calibri"/>
            </a:endParaRPr>
          </a:p>
          <a:p>
            <a:endParaRPr lang="sv-SE" sz="2200"/>
          </a:p>
        </p:txBody>
      </p:sp>
      <p:sp>
        <p:nvSpPr>
          <p:cNvPr id="3" name="Platshållare för bildnummer 2"/>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Bildobjekt 3" descr="En bild som visar text, Teckensnitt, logotyp, Grafik&#10;&#10;Automatiskt genererad beskrivning">
            <a:extLst>
              <a:ext uri="{FF2B5EF4-FFF2-40B4-BE49-F238E27FC236}">
                <a16:creationId xmlns:a16="http://schemas.microsoft.com/office/drawing/2014/main" id="{576D8CF1-75BE-550E-0464-B1AE3FF93EF7}"/>
              </a:ext>
            </a:extLst>
          </p:cNvPr>
          <p:cNvPicPr>
            <a:picLocks noChangeAspect="1"/>
          </p:cNvPicPr>
          <p:nvPr/>
        </p:nvPicPr>
        <p:blipFill>
          <a:blip r:embed="rId4"/>
          <a:stretch>
            <a:fillRect/>
          </a:stretch>
        </p:blipFill>
        <p:spPr>
          <a:xfrm>
            <a:off x="9240053" y="6106105"/>
            <a:ext cx="2346698" cy="497457"/>
          </a:xfrm>
          <a:prstGeom prst="rect">
            <a:avLst/>
          </a:prstGeom>
        </p:spPr>
      </p:pic>
    </p:spTree>
    <p:extLst>
      <p:ext uri="{BB962C8B-B14F-4D97-AF65-F5344CB8AC3E}">
        <p14:creationId xmlns:p14="http://schemas.microsoft.com/office/powerpoint/2010/main" val="166013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klädsel, person, Människoansikte, bordsservis&#10;&#10;Automatiskt genererad beskrivning">
            <a:extLst>
              <a:ext uri="{FF2B5EF4-FFF2-40B4-BE49-F238E27FC236}">
                <a16:creationId xmlns:a16="http://schemas.microsoft.com/office/drawing/2014/main" id="{0C0CD4E4-BA47-FF3F-B93D-4820F49D2907}"/>
              </a:ext>
            </a:extLst>
          </p:cNvPr>
          <p:cNvPicPr>
            <a:picLocks noChangeAspect="1"/>
          </p:cNvPicPr>
          <p:nvPr/>
        </p:nvPicPr>
        <p:blipFill rotWithShape="1">
          <a:blip r:embed="rId3"/>
          <a:srcRect l="22424" t="9091" r="1" b="1"/>
          <a:stretch/>
        </p:blipFill>
        <p:spPr>
          <a:xfrm>
            <a:off x="20" y="10"/>
            <a:ext cx="12191981" cy="6857990"/>
          </a:xfrm>
          <a:prstGeom prst="rect">
            <a:avLst/>
          </a:prstGeom>
        </p:spPr>
      </p:pic>
      <p:sp>
        <p:nvSpPr>
          <p:cNvPr id="2" name="Rubrik 1">
            <a:extLst>
              <a:ext uri="{FF2B5EF4-FFF2-40B4-BE49-F238E27FC236}">
                <a16:creationId xmlns:a16="http://schemas.microsoft.com/office/drawing/2014/main" id="{BDB58AE7-85B4-F077-5650-2BCF5638D907}"/>
              </a:ext>
            </a:extLst>
          </p:cNvPr>
          <p:cNvSpPr>
            <a:spLocks noGrp="1"/>
          </p:cNvSpPr>
          <p:nvPr>
            <p:ph type="title"/>
          </p:nvPr>
        </p:nvSpPr>
        <p:spPr>
          <a:xfrm>
            <a:off x="404553" y="3091928"/>
            <a:ext cx="9078562" cy="2387600"/>
          </a:xfrm>
        </p:spPr>
        <p:txBody>
          <a:bodyPr vert="horz" lIns="91440" tIns="45720" rIns="91440" bIns="45720" rtlCol="0" anchor="b">
            <a:normAutofit fontScale="90000"/>
          </a:bodyPr>
          <a:lstStyle/>
          <a:p>
            <a:br>
              <a:rPr lang="en-US" sz="5100" b="1"/>
            </a:br>
            <a:br>
              <a:rPr lang="en-US" sz="5100" b="1"/>
            </a:br>
            <a:br>
              <a:rPr lang="en-US" sz="5100" b="1"/>
            </a:br>
            <a:r>
              <a:rPr lang="en-US" sz="5100" b="1">
                <a:solidFill>
                  <a:schemeClr val="bg1"/>
                </a:solidFill>
              </a:rPr>
              <a:t>Bli </a:t>
            </a:r>
            <a:r>
              <a:rPr lang="en-US" sz="5100" b="1" err="1">
                <a:solidFill>
                  <a:schemeClr val="bg1"/>
                </a:solidFill>
              </a:rPr>
              <a:t>antibiotikasmart</a:t>
            </a:r>
            <a:r>
              <a:rPr lang="en-US" sz="5100" b="1">
                <a:solidFill>
                  <a:schemeClr val="bg1"/>
                </a:solidFill>
              </a:rPr>
              <a:t> </a:t>
            </a:r>
            <a:r>
              <a:rPr lang="en-US" sz="5100" b="1" err="1">
                <a:solidFill>
                  <a:schemeClr val="bg1"/>
                </a:solidFill>
              </a:rPr>
              <a:t>Äldre</a:t>
            </a:r>
            <a:r>
              <a:rPr lang="en-US" sz="5100" b="1">
                <a:solidFill>
                  <a:schemeClr val="bg1"/>
                </a:solidFill>
              </a:rPr>
              <a:t>- </a:t>
            </a:r>
            <a:r>
              <a:rPr lang="en-US" sz="5100" b="1" err="1">
                <a:solidFill>
                  <a:schemeClr val="bg1"/>
                </a:solidFill>
              </a:rPr>
              <a:t>och</a:t>
            </a:r>
            <a:r>
              <a:rPr lang="en-US" sz="5100" b="1">
                <a:solidFill>
                  <a:schemeClr val="bg1"/>
                </a:solidFill>
              </a:rPr>
              <a:t> </a:t>
            </a:r>
            <a:r>
              <a:rPr lang="en-US" sz="5100" b="1" err="1">
                <a:solidFill>
                  <a:schemeClr val="bg1"/>
                </a:solidFill>
              </a:rPr>
              <a:t>funktionshinderomsorg</a:t>
            </a:r>
            <a:endParaRPr lang="en-US" sz="5100" err="1">
              <a:solidFill>
                <a:schemeClr val="bg1"/>
              </a:solidFill>
            </a:endParaRPr>
          </a:p>
          <a:p>
            <a:endParaRPr lang="en-US" sz="5100" b="1">
              <a:solidFill>
                <a:schemeClr val="bg1"/>
              </a:solidFill>
            </a:endParaRPr>
          </a:p>
          <a:p>
            <a:endParaRPr lang="en-US" sz="5100">
              <a:solidFill>
                <a:schemeClr val="bg1"/>
              </a:solidFill>
            </a:endParaRPr>
          </a:p>
        </p:txBody>
      </p:sp>
    </p:spTree>
    <p:extLst>
      <p:ext uri="{BB962C8B-B14F-4D97-AF65-F5344CB8AC3E}">
        <p14:creationId xmlns:p14="http://schemas.microsoft.com/office/powerpoint/2010/main" val="426322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Varför har vi ett Forum?</a:t>
            </a:r>
          </a:p>
        </p:txBody>
      </p:sp>
      <p:sp>
        <p:nvSpPr>
          <p:cNvPr id="4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ktangel 4"/>
          <p:cNvSpPr/>
          <p:nvPr/>
        </p:nvSpPr>
        <p:spPr>
          <a:xfrm>
            <a:off x="630936" y="2660904"/>
            <a:ext cx="5753096" cy="3547872"/>
          </a:xfrm>
          <a:prstGeom prst="rect">
            <a:avLst/>
          </a:prstGeom>
        </p:spPr>
        <p:txBody>
          <a:bodyPr vert="horz" lIns="91440" tIns="45720" rIns="91440" bIns="45720" rtlCol="0" anchor="t">
            <a:normAutofit/>
          </a:bodyPr>
          <a:lstStyle/>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Möjlighet till kunskapsinhämtning och utbyte av erfarenheter. </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Stödjande funktion.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Diskussion kring situationer som uppstått.</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Kort information/utbildningstillfälle</a:t>
            </a:r>
          </a:p>
        </p:txBody>
      </p:sp>
      <p:pic>
        <p:nvPicPr>
          <p:cNvPr id="29" name="Graphic 28" descr="Användare">
            <a:extLst>
              <a:ext uri="{FF2B5EF4-FFF2-40B4-BE49-F238E27FC236}">
                <a16:creationId xmlns:a16="http://schemas.microsoft.com/office/drawing/2014/main" id="{69AC090C-1376-0365-1B87-D93708D39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228" y="2090734"/>
            <a:ext cx="4669928" cy="4265616"/>
          </a:xfrm>
          <a:prstGeom prst="rect">
            <a:avLst/>
          </a:prstGeom>
        </p:spPr>
      </p:pic>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Bildobjekt 5" descr="En bild som visar text, Teckensnitt, logotyp, Grafik&#10;&#10;Automatiskt genererad beskrivning">
            <a:extLst>
              <a:ext uri="{FF2B5EF4-FFF2-40B4-BE49-F238E27FC236}">
                <a16:creationId xmlns:a16="http://schemas.microsoft.com/office/drawing/2014/main" id="{D1E2BDEE-DA29-EEAC-8F9C-886D706EB3DF}"/>
              </a:ext>
            </a:extLst>
          </p:cNvPr>
          <p:cNvPicPr>
            <a:picLocks noChangeAspect="1"/>
          </p:cNvPicPr>
          <p:nvPr/>
        </p:nvPicPr>
        <p:blipFill>
          <a:blip r:embed="rId5"/>
          <a:stretch>
            <a:fillRect/>
          </a:stretch>
        </p:blipFill>
        <p:spPr>
          <a:xfrm>
            <a:off x="8704838" y="6066520"/>
            <a:ext cx="2346698" cy="497457"/>
          </a:xfrm>
          <a:prstGeom prst="rect">
            <a:avLst/>
          </a:prstGeom>
        </p:spPr>
      </p:pic>
    </p:spTree>
    <p:extLst>
      <p:ext uri="{BB962C8B-B14F-4D97-AF65-F5344CB8AC3E}">
        <p14:creationId xmlns:p14="http://schemas.microsoft.com/office/powerpoint/2010/main" val="247380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D1A24C5-3D68-C987-C5D0-0AF1D1DCF6D9}"/>
              </a:ext>
            </a:extLst>
          </p:cNvPr>
          <p:cNvSpPr>
            <a:spLocks noGrp="1"/>
          </p:cNvSpPr>
          <p:nvPr>
            <p:ph type="title"/>
          </p:nvPr>
        </p:nvSpPr>
        <p:spPr>
          <a:xfrm>
            <a:off x="640080" y="325369"/>
            <a:ext cx="3736945" cy="2167393"/>
          </a:xfrm>
        </p:spPr>
        <p:txBody>
          <a:bodyPr anchor="b">
            <a:noAutofit/>
          </a:bodyPr>
          <a:lstStyle/>
          <a:p>
            <a:r>
              <a:rPr lang="sv-SE" dirty="0">
                <a:cs typeface="Calibri Light"/>
              </a:rPr>
              <a:t>En ren hand är en säker hand</a:t>
            </a:r>
          </a:p>
        </p:txBody>
      </p:sp>
      <p:sp>
        <p:nvSpPr>
          <p:cNvPr id="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888140FE-F184-7DDA-1507-2672FFCFBBEB}"/>
              </a:ext>
            </a:extLst>
          </p:cNvPr>
          <p:cNvSpPr>
            <a:spLocks noGrp="1"/>
          </p:cNvSpPr>
          <p:nvPr>
            <p:ph idx="1"/>
          </p:nvPr>
        </p:nvSpPr>
        <p:spPr>
          <a:xfrm>
            <a:off x="640080" y="2872899"/>
            <a:ext cx="4243589" cy="3320668"/>
          </a:xfrm>
        </p:spPr>
        <p:txBody>
          <a:bodyPr vert="horz" lIns="91440" tIns="45720" rIns="91440" bIns="45720" rtlCol="0" anchor="t">
            <a:normAutofit/>
          </a:bodyPr>
          <a:lstStyle/>
          <a:p>
            <a:endParaRPr lang="sv-SE" sz="2200"/>
          </a:p>
          <a:p>
            <a:endParaRPr lang="sv-SE" sz="2200"/>
          </a:p>
          <a:p>
            <a:pPr marL="0" indent="0">
              <a:buNone/>
            </a:pPr>
            <a:r>
              <a:rPr lang="sv-SE" sz="3200" dirty="0"/>
              <a:t>Tack för visat intresse!</a:t>
            </a:r>
            <a:endParaRPr lang="sv-SE" sz="3200" dirty="0">
              <a:cs typeface="Calibri"/>
            </a:endParaRPr>
          </a:p>
        </p:txBody>
      </p:sp>
      <p:pic>
        <p:nvPicPr>
          <p:cNvPr id="5" name="Bildobjekt 4" descr="En bild som visar person, nagel, finger, inomhus&#10;&#10;Automatiskt genererad beskrivning">
            <a:extLst>
              <a:ext uri="{FF2B5EF4-FFF2-40B4-BE49-F238E27FC236}">
                <a16:creationId xmlns:a16="http://schemas.microsoft.com/office/drawing/2014/main" id="{465FDD6B-163B-0375-190E-BB9707E7EDCE}"/>
              </a:ext>
            </a:extLst>
          </p:cNvPr>
          <p:cNvPicPr>
            <a:picLocks noChangeAspect="1"/>
          </p:cNvPicPr>
          <p:nvPr/>
        </p:nvPicPr>
        <p:blipFill rotWithShape="1">
          <a:blip r:embed="rId3"/>
          <a:srcRect r="2" b="127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Platshållare för bildnummer 3">
            <a:extLst>
              <a:ext uri="{FF2B5EF4-FFF2-40B4-BE49-F238E27FC236}">
                <a16:creationId xmlns:a16="http://schemas.microsoft.com/office/drawing/2014/main" id="{C91C65A2-2537-B38F-911F-18061778FA6D}"/>
              </a:ext>
            </a:extLst>
          </p:cNvPr>
          <p:cNvSpPr>
            <a:spLocks noGrp="1"/>
          </p:cNvSpPr>
          <p:nvPr>
            <p:ph type="sldNum" sz="quarter" idx="12"/>
          </p:nvPr>
        </p:nvSpPr>
        <p:spPr>
          <a:xfrm>
            <a:off x="10439400" y="6356350"/>
            <a:ext cx="914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77247564-E29A-4039-A521-FA633551344B}" type="slidenum">
              <a:rPr kumimoji="0" lang="sv-SE"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20</a:t>
            </a:fld>
            <a:endParaRPr kumimoji="0" lang="sv-SE"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199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797501" y="329184"/>
            <a:ext cx="6755626" cy="1783080"/>
          </a:xfrm>
        </p:spPr>
        <p:txBody>
          <a:bodyPr vert="horz" lIns="91440" tIns="45720" rIns="91440" bIns="45720" rtlCol="0" anchor="b">
            <a:normAutofit/>
          </a:bodyPr>
          <a:lstStyle/>
          <a:p>
            <a:r>
              <a:rPr lang="en-US" sz="5400"/>
              <a:t>Hygienombudet</a:t>
            </a:r>
          </a:p>
        </p:txBody>
      </p:sp>
      <p:pic>
        <p:nvPicPr>
          <p:cNvPr id="2052" name="Picture 4" descr="Exclamation mark Free Stock Photos, Images, and Pictures of Exclamation mark">
            <a:extLst>
              <a:ext uri="{FF2B5EF4-FFF2-40B4-BE49-F238E27FC236}">
                <a16:creationId xmlns:a16="http://schemas.microsoft.com/office/drawing/2014/main" id="{A7143A53-E0C1-309A-E20F-7E7E92A3C3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408" y="1215040"/>
            <a:ext cx="3168352" cy="4446208"/>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innehåll 1"/>
          <p:cNvSpPr>
            <a:spLocks noGrp="1"/>
          </p:cNvSpPr>
          <p:nvPr>
            <p:ph sz="quarter" idx="13"/>
          </p:nvPr>
        </p:nvSpPr>
        <p:spPr>
          <a:xfrm>
            <a:off x="4381033" y="2661268"/>
            <a:ext cx="5518614" cy="2880202"/>
          </a:xfrm>
        </p:spPr>
        <p:txBody>
          <a:bodyPr vert="horz" lIns="91440" tIns="45720" rIns="91440" bIns="45720" rtlCol="0" anchor="t">
            <a:normAutofit fontScale="85000" lnSpcReduction="20000"/>
          </a:bodyPr>
          <a:lstStyle/>
          <a:p>
            <a:pPr>
              <a:lnSpc>
                <a:spcPct val="150000"/>
              </a:lnSpc>
            </a:pPr>
            <a:r>
              <a:rPr lang="en-US" sz="2200" err="1"/>
              <a:t>Hygienombudets</a:t>
            </a:r>
            <a:r>
              <a:rPr lang="en-US" sz="2200"/>
              <a:t> roll </a:t>
            </a:r>
            <a:r>
              <a:rPr lang="en-US" sz="2200" err="1"/>
              <a:t>är</a:t>
            </a:r>
            <a:r>
              <a:rPr lang="en-US" sz="2200"/>
              <a:t> </a:t>
            </a:r>
            <a:r>
              <a:rPr lang="en-US" sz="2200" err="1"/>
              <a:t>att</a:t>
            </a:r>
            <a:r>
              <a:rPr lang="en-US" sz="2200"/>
              <a:t> </a:t>
            </a:r>
            <a:r>
              <a:rPr lang="en-US" sz="2200" err="1"/>
              <a:t>fungera</a:t>
            </a:r>
            <a:r>
              <a:rPr lang="en-US" sz="2200"/>
              <a:t> </a:t>
            </a:r>
            <a:r>
              <a:rPr lang="en-US" sz="2200" err="1"/>
              <a:t>som</a:t>
            </a:r>
            <a:r>
              <a:rPr lang="en-US" sz="2200"/>
              <a:t> </a:t>
            </a:r>
            <a:r>
              <a:rPr lang="en-US" sz="2200" err="1"/>
              <a:t>en</a:t>
            </a:r>
            <a:r>
              <a:rPr lang="en-US" sz="2200"/>
              <a:t> </a:t>
            </a:r>
            <a:r>
              <a:rPr lang="en-US" sz="2200" err="1"/>
              <a:t>resursperson</a:t>
            </a:r>
            <a:r>
              <a:rPr lang="en-US" sz="2200"/>
              <a:t> </a:t>
            </a:r>
            <a:r>
              <a:rPr lang="en-US" sz="2200" err="1"/>
              <a:t>i</a:t>
            </a:r>
            <a:r>
              <a:rPr lang="en-US" sz="2200"/>
              <a:t> </a:t>
            </a:r>
            <a:r>
              <a:rPr lang="en-US" sz="2200" err="1"/>
              <a:t>vårdhygieniska</a:t>
            </a:r>
            <a:r>
              <a:rPr lang="en-US" sz="2200"/>
              <a:t> </a:t>
            </a:r>
            <a:r>
              <a:rPr lang="en-US" sz="2200" err="1"/>
              <a:t>frågor</a:t>
            </a:r>
            <a:r>
              <a:rPr lang="en-US" sz="2200"/>
              <a:t> </a:t>
            </a:r>
            <a:r>
              <a:rPr lang="en-US" sz="2200" err="1"/>
              <a:t>och</a:t>
            </a:r>
            <a:r>
              <a:rPr lang="en-US" sz="2200"/>
              <a:t> </a:t>
            </a:r>
            <a:r>
              <a:rPr lang="en-US" sz="2200" err="1"/>
              <a:t>delge</a:t>
            </a:r>
            <a:r>
              <a:rPr lang="en-US" sz="2200"/>
              <a:t> </a:t>
            </a:r>
            <a:r>
              <a:rPr lang="en-US" sz="2200" err="1"/>
              <a:t>kunskap</a:t>
            </a:r>
            <a:r>
              <a:rPr lang="en-US" sz="2200"/>
              <a:t> till </a:t>
            </a:r>
            <a:r>
              <a:rPr lang="en-US" sz="2200" err="1"/>
              <a:t>kollegor</a:t>
            </a:r>
            <a:r>
              <a:rPr lang="en-US" sz="2200"/>
              <a:t> </a:t>
            </a:r>
            <a:r>
              <a:rPr lang="en-US" sz="2200" err="1"/>
              <a:t>på</a:t>
            </a:r>
            <a:r>
              <a:rPr lang="en-US" sz="2200"/>
              <a:t> </a:t>
            </a:r>
            <a:r>
              <a:rPr lang="en-US" sz="2200" err="1"/>
              <a:t>arbetsplatsen</a:t>
            </a:r>
            <a:r>
              <a:rPr lang="en-US" sz="2200"/>
              <a:t>. </a:t>
            </a:r>
          </a:p>
          <a:p>
            <a:pPr>
              <a:lnSpc>
                <a:spcPct val="150000"/>
              </a:lnSpc>
            </a:pPr>
            <a:r>
              <a:rPr lang="en-US" sz="2200" err="1"/>
              <a:t>Hygienombudet</a:t>
            </a:r>
            <a:r>
              <a:rPr lang="en-US" sz="2200"/>
              <a:t> ska </a:t>
            </a:r>
            <a:r>
              <a:rPr lang="en-US" sz="2200" err="1"/>
              <a:t>tillsammans</a:t>
            </a:r>
            <a:r>
              <a:rPr lang="en-US" sz="2200"/>
              <a:t> med </a:t>
            </a:r>
            <a:r>
              <a:rPr lang="en-US" sz="2200" err="1"/>
              <a:t>enhetschefen</a:t>
            </a:r>
            <a:r>
              <a:rPr lang="en-US" sz="2200"/>
              <a:t> </a:t>
            </a:r>
            <a:r>
              <a:rPr lang="en-US" sz="2200" err="1"/>
              <a:t>arbeta</a:t>
            </a:r>
            <a:r>
              <a:rPr lang="en-US" sz="2200"/>
              <a:t> för </a:t>
            </a:r>
            <a:r>
              <a:rPr lang="en-US" sz="2200" err="1"/>
              <a:t>att</a:t>
            </a:r>
            <a:r>
              <a:rPr lang="en-US" sz="2200"/>
              <a:t> </a:t>
            </a:r>
            <a:r>
              <a:rPr lang="en-US" sz="2200" err="1"/>
              <a:t>förhindra</a:t>
            </a:r>
            <a:r>
              <a:rPr lang="en-US" sz="2200"/>
              <a:t> </a:t>
            </a:r>
            <a:r>
              <a:rPr lang="en-US" sz="2200" err="1"/>
              <a:t>smittspridning</a:t>
            </a:r>
            <a:r>
              <a:rPr lang="en-US" sz="2200"/>
              <a:t> </a:t>
            </a:r>
            <a:r>
              <a:rPr lang="en-US" sz="2200" err="1"/>
              <a:t>och</a:t>
            </a:r>
            <a:r>
              <a:rPr lang="en-US" sz="2200"/>
              <a:t> </a:t>
            </a:r>
            <a:r>
              <a:rPr lang="en-US" sz="2200" err="1"/>
              <a:t>uppkomst</a:t>
            </a:r>
            <a:r>
              <a:rPr lang="en-US" sz="2200"/>
              <a:t> av </a:t>
            </a:r>
            <a:r>
              <a:rPr lang="en-US" sz="2200" err="1"/>
              <a:t>vårdrelaterade</a:t>
            </a:r>
            <a:r>
              <a:rPr lang="en-US" sz="2200"/>
              <a:t> </a:t>
            </a:r>
            <a:r>
              <a:rPr lang="en-US" sz="2200" err="1"/>
              <a:t>infektioner</a:t>
            </a:r>
            <a:r>
              <a:rPr lang="en-US" sz="2200"/>
              <a:t> </a:t>
            </a:r>
            <a:r>
              <a:rPr lang="en-US" sz="2200" err="1"/>
              <a:t>på</a:t>
            </a:r>
            <a:r>
              <a:rPr lang="en-US" sz="2200"/>
              <a:t> </a:t>
            </a:r>
            <a:r>
              <a:rPr lang="en-US" sz="2200" err="1"/>
              <a:t>enheten</a:t>
            </a:r>
            <a:r>
              <a:rPr lang="en-US" sz="2200"/>
              <a:t>.</a:t>
            </a:r>
            <a:br>
              <a:rPr lang="en-US" sz="2200"/>
            </a:br>
            <a:endParaRPr lang="en-US" sz="2200">
              <a:cs typeface="Calibri"/>
            </a:endParaRPr>
          </a:p>
          <a:p>
            <a:endParaRPr lang="en-US" sz="2200"/>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Bildobjekt 6" descr="En bild som visar text, Teckensnitt, logotyp, Grafik&#10;&#10;Automatiskt genererad beskrivning">
            <a:extLst>
              <a:ext uri="{FF2B5EF4-FFF2-40B4-BE49-F238E27FC236}">
                <a16:creationId xmlns:a16="http://schemas.microsoft.com/office/drawing/2014/main" id="{DC507C71-1427-DE74-6C8D-21A4657E369A}"/>
              </a:ext>
            </a:extLst>
          </p:cNvPr>
          <p:cNvPicPr>
            <a:picLocks noChangeAspect="1"/>
          </p:cNvPicPr>
          <p:nvPr/>
        </p:nvPicPr>
        <p:blipFill>
          <a:blip r:embed="rId4"/>
          <a:stretch>
            <a:fillRect/>
          </a:stretch>
        </p:blipFill>
        <p:spPr>
          <a:xfrm>
            <a:off x="8329611" y="6046728"/>
            <a:ext cx="2346698" cy="497457"/>
          </a:xfrm>
          <a:prstGeom prst="rect">
            <a:avLst/>
          </a:prstGeom>
        </p:spPr>
      </p:pic>
    </p:spTree>
    <p:extLst>
      <p:ext uri="{BB962C8B-B14F-4D97-AF65-F5344CB8AC3E}">
        <p14:creationId xmlns:p14="http://schemas.microsoft.com/office/powerpoint/2010/main" val="203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ubrik 2"/>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Hur går det i dag?</a:t>
            </a:r>
            <a:br>
              <a:rPr lang="en-US" sz="5400" kern="1200">
                <a:solidFill>
                  <a:schemeClr val="tx1"/>
                </a:solidFill>
                <a:latin typeface="+mj-lt"/>
                <a:ea typeface="+mj-ea"/>
                <a:cs typeface="+mj-cs"/>
              </a:rPr>
            </a:br>
            <a:endParaRPr lang="en-US" sz="5400" kern="1200">
              <a:solidFill>
                <a:schemeClr val="tx1"/>
              </a:solidFill>
              <a:latin typeface="+mj-lt"/>
              <a:ea typeface="+mj-ea"/>
              <a:cs typeface="+mj-cs"/>
            </a:endParaRP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Platshållare för innehåll 1"/>
          <p:cNvSpPr>
            <a:spLocks noGrp="1"/>
          </p:cNvSpPr>
          <p:nvPr>
            <p:ph sz="quarter" idx="13"/>
          </p:nvPr>
        </p:nvSpPr>
        <p:spPr>
          <a:xfrm>
            <a:off x="5126418" y="552091"/>
            <a:ext cx="6224335" cy="5431536"/>
          </a:xfrm>
        </p:spPr>
        <p:txBody>
          <a:bodyPr vert="horz" lIns="91440" tIns="45720" rIns="91440" bIns="45720" rtlCol="0" anchor="ctr">
            <a:normAutofit/>
          </a:bodyPr>
          <a:lstStyle/>
          <a:p>
            <a:r>
              <a:rPr lang="en-US"/>
              <a:t>Vet du vad du ska göra?</a:t>
            </a:r>
          </a:p>
          <a:p>
            <a:r>
              <a:rPr lang="en-US"/>
              <a:t>Får du förutsättningar?</a:t>
            </a:r>
          </a:p>
          <a:p>
            <a:r>
              <a:rPr lang="en-US"/>
              <a:t>Kan du bolla frågor med en kollega eller chef?</a:t>
            </a:r>
          </a:p>
          <a:p>
            <a:r>
              <a:rPr lang="en-US"/>
              <a:t>Svårigheter…?</a:t>
            </a:r>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dobjekt 4" descr="En bild som visar text, Teckensnitt, logotyp, Grafik&#10;&#10;Automatiskt genererad beskrivning">
            <a:extLst>
              <a:ext uri="{FF2B5EF4-FFF2-40B4-BE49-F238E27FC236}">
                <a16:creationId xmlns:a16="http://schemas.microsoft.com/office/drawing/2014/main" id="{BBDC0820-7417-40F7-3BB2-B99C675D9B13}"/>
              </a:ext>
            </a:extLst>
          </p:cNvPr>
          <p:cNvPicPr>
            <a:picLocks noChangeAspect="1"/>
          </p:cNvPicPr>
          <p:nvPr/>
        </p:nvPicPr>
        <p:blipFill>
          <a:blip r:embed="rId3"/>
          <a:stretch>
            <a:fillRect/>
          </a:stretch>
        </p:blipFill>
        <p:spPr>
          <a:xfrm>
            <a:off x="9210365" y="6046728"/>
            <a:ext cx="2346698" cy="497457"/>
          </a:xfrm>
          <a:prstGeom prst="rect">
            <a:avLst/>
          </a:prstGeom>
        </p:spPr>
      </p:pic>
    </p:spTree>
    <p:extLst>
      <p:ext uri="{BB962C8B-B14F-4D97-AF65-F5344CB8AC3E}">
        <p14:creationId xmlns:p14="http://schemas.microsoft.com/office/powerpoint/2010/main" val="123552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ubrik 2"/>
          <p:cNvSpPr>
            <a:spLocks noGrp="1"/>
          </p:cNvSpPr>
          <p:nvPr>
            <p:ph type="title"/>
          </p:nvPr>
        </p:nvSpPr>
        <p:spPr>
          <a:xfrm>
            <a:off x="838200" y="365125"/>
            <a:ext cx="10515600" cy="1325563"/>
          </a:xfrm>
        </p:spPr>
        <p:txBody>
          <a:bodyPr vert="horz" lIns="91440" tIns="45720" rIns="91440" bIns="45720" rtlCol="0" anchor="ctr">
            <a:normAutofit/>
          </a:bodyPr>
          <a:lstStyle/>
          <a:p>
            <a:br>
              <a:rPr lang="en-US" sz="4200" kern="1200">
                <a:solidFill>
                  <a:schemeClr val="tx1"/>
                </a:solidFill>
                <a:latin typeface="+mj-lt"/>
                <a:ea typeface="+mj-ea"/>
                <a:cs typeface="+mj-cs"/>
              </a:rPr>
            </a:br>
            <a:r>
              <a:rPr lang="en-US" sz="4200" kern="1200">
                <a:solidFill>
                  <a:schemeClr val="tx1"/>
                </a:solidFill>
                <a:latin typeface="+mj-lt"/>
                <a:ea typeface="+mj-ea"/>
                <a:cs typeface="+mj-cs"/>
              </a:rPr>
              <a:t>Alltid på agendan</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7247564-E29A-4039-A521-FA63355134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7" name="Platshållare för innehåll 1">
            <a:extLst>
              <a:ext uri="{FF2B5EF4-FFF2-40B4-BE49-F238E27FC236}">
                <a16:creationId xmlns:a16="http://schemas.microsoft.com/office/drawing/2014/main" id="{1CD5ABEF-1DD6-6838-5EFA-C1083D474570}"/>
              </a:ext>
            </a:extLst>
          </p:cNvPr>
          <p:cNvGraphicFramePr>
            <a:graphicFrameLocks noGrp="1"/>
          </p:cNvGraphicFramePr>
          <p:nvPr>
            <p:ph sz="quarter" idx="13"/>
            <p:extLst>
              <p:ext uri="{D42A27DB-BD31-4B8C-83A1-F6EECF244321}">
                <p14:modId xmlns:p14="http://schemas.microsoft.com/office/powerpoint/2010/main" val="3718294783"/>
              </p:ext>
            </p:extLst>
          </p:nvPr>
        </p:nvGraphicFramePr>
        <p:xfrm>
          <a:off x="600693" y="2257776"/>
          <a:ext cx="10278094" cy="2781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Bildobjekt 11" descr="En bild som visar text, Teckensnitt, logotyp, Grafik&#10;&#10;Automatiskt genererad beskrivning">
            <a:extLst>
              <a:ext uri="{FF2B5EF4-FFF2-40B4-BE49-F238E27FC236}">
                <a16:creationId xmlns:a16="http://schemas.microsoft.com/office/drawing/2014/main" id="{05FC8F7F-00B7-704B-39D6-015090EDB38E}"/>
              </a:ext>
            </a:extLst>
          </p:cNvPr>
          <p:cNvPicPr>
            <a:picLocks noChangeAspect="1"/>
          </p:cNvPicPr>
          <p:nvPr/>
        </p:nvPicPr>
        <p:blipFill>
          <a:blip r:embed="rId8"/>
          <a:stretch>
            <a:fillRect/>
          </a:stretch>
        </p:blipFill>
        <p:spPr>
          <a:xfrm>
            <a:off x="9240053" y="6224858"/>
            <a:ext cx="2346698" cy="497457"/>
          </a:xfrm>
          <a:prstGeom prst="rect">
            <a:avLst/>
          </a:prstGeom>
        </p:spPr>
      </p:pic>
    </p:spTree>
    <p:extLst>
      <p:ext uri="{BB962C8B-B14F-4D97-AF65-F5344CB8AC3E}">
        <p14:creationId xmlns:p14="http://schemas.microsoft.com/office/powerpoint/2010/main" val="292501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8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27D11C4B-1169-A79A-332E-4F0F44742926}"/>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b="1" kern="1200">
                <a:latin typeface="+mj-lt"/>
                <a:ea typeface="+mj-ea"/>
                <a:cs typeface="+mj-cs"/>
              </a:rPr>
              <a:t>Vilka verktyg har jag?</a:t>
            </a:r>
          </a:p>
        </p:txBody>
      </p:sp>
      <p:sp>
        <p:nvSpPr>
          <p:cNvPr id="90" name="Oval 8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tshållare för innehåll 4" descr="En bild som visar leksak, tecknad serie, konst&#10;&#10;Automatiskt genererad beskrivning">
            <a:extLst>
              <a:ext uri="{FF2B5EF4-FFF2-40B4-BE49-F238E27FC236}">
                <a16:creationId xmlns:a16="http://schemas.microsoft.com/office/drawing/2014/main" id="{9AC963EE-1BE7-7B7D-FF48-39E7D364CA77}"/>
              </a:ext>
            </a:extLst>
          </p:cNvPr>
          <p:cNvPicPr>
            <a:picLocks noChangeAspect="1"/>
          </p:cNvPicPr>
          <p:nvPr/>
        </p:nvPicPr>
        <p:blipFill rotWithShape="1">
          <a:blip r:embed="rId3"/>
          <a:srcRect r="1" b="1"/>
          <a:stretch/>
        </p:blipFill>
        <p:spPr>
          <a:xfrm>
            <a:off x="178847"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0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Content Placeholder 79">
            <a:extLst>
              <a:ext uri="{FF2B5EF4-FFF2-40B4-BE49-F238E27FC236}">
                <a16:creationId xmlns:a16="http://schemas.microsoft.com/office/drawing/2014/main" id="{690B38F0-F04A-3921-0F90-8160EE2F9F6C}"/>
              </a:ext>
            </a:extLst>
          </p:cNvPr>
          <p:cNvSpPr>
            <a:spLocks noGrp="1"/>
          </p:cNvSpPr>
          <p:nvPr>
            <p:ph idx="1"/>
          </p:nvPr>
        </p:nvSpPr>
        <p:spPr>
          <a:xfrm>
            <a:off x="6657715" y="2528177"/>
            <a:ext cx="4803458" cy="3385583"/>
          </a:xfrm>
        </p:spPr>
        <p:txBody>
          <a:bodyPr anchor="t">
            <a:normAutofit fontScale="92500" lnSpcReduction="10000"/>
          </a:bodyPr>
          <a:lstStyle/>
          <a:p>
            <a:pPr marL="0" indent="0">
              <a:buNone/>
            </a:pPr>
            <a:endParaRPr lang="en-US" sz="2000">
              <a:solidFill>
                <a:schemeClr val="tx1">
                  <a:alpha val="80000"/>
                </a:schemeClr>
              </a:solidFill>
            </a:endParaRPr>
          </a:p>
          <a:p>
            <a:r>
              <a:rPr lang="en-US" sz="2000" err="1">
                <a:solidFill>
                  <a:schemeClr val="tx1">
                    <a:alpha val="80000"/>
                  </a:schemeClr>
                </a:solidFill>
                <a:cs typeface="Calibri"/>
              </a:rPr>
              <a:t>Vårdgivarwebben</a:t>
            </a:r>
          </a:p>
          <a:p>
            <a:r>
              <a:rPr lang="en-US" sz="2000" err="1">
                <a:solidFill>
                  <a:schemeClr val="tx1">
                    <a:alpha val="80000"/>
                  </a:schemeClr>
                </a:solidFill>
              </a:rPr>
              <a:t>Socialstyrelsens</a:t>
            </a:r>
            <a:r>
              <a:rPr lang="en-US" sz="2000">
                <a:solidFill>
                  <a:schemeClr val="tx1">
                    <a:alpha val="80000"/>
                  </a:schemeClr>
                </a:solidFill>
              </a:rPr>
              <a:t> e-</a:t>
            </a:r>
            <a:r>
              <a:rPr lang="en-US" sz="2000" err="1">
                <a:solidFill>
                  <a:schemeClr val="tx1">
                    <a:alpha val="80000"/>
                  </a:schemeClr>
                </a:solidFill>
              </a:rPr>
              <a:t>Utbildningar</a:t>
            </a:r>
            <a:r>
              <a:rPr lang="en-US" sz="2000">
                <a:solidFill>
                  <a:schemeClr val="tx1">
                    <a:alpha val="80000"/>
                  </a:schemeClr>
                </a:solidFill>
              </a:rPr>
              <a:t> </a:t>
            </a:r>
            <a:r>
              <a:rPr lang="en-US" sz="2000" err="1">
                <a:solidFill>
                  <a:schemeClr val="tx1">
                    <a:alpha val="80000"/>
                  </a:schemeClr>
                </a:solidFill>
              </a:rPr>
              <a:t>och</a:t>
            </a:r>
            <a:r>
              <a:rPr lang="en-US" sz="2000">
                <a:solidFill>
                  <a:schemeClr val="tx1">
                    <a:alpha val="80000"/>
                  </a:schemeClr>
                </a:solidFill>
              </a:rPr>
              <a:t> </a:t>
            </a:r>
            <a:r>
              <a:rPr lang="en-US" sz="2000" err="1">
                <a:solidFill>
                  <a:schemeClr val="tx1">
                    <a:alpha val="80000"/>
                  </a:schemeClr>
                </a:solidFill>
              </a:rPr>
              <a:t>utbildningsmaterial</a:t>
            </a:r>
            <a:r>
              <a:rPr lang="en-US" sz="2000">
                <a:solidFill>
                  <a:schemeClr val="tx1">
                    <a:alpha val="80000"/>
                  </a:schemeClr>
                </a:solidFill>
              </a:rPr>
              <a:t>, </a:t>
            </a:r>
            <a:r>
              <a:rPr lang="en-US" sz="2000" err="1">
                <a:solidFill>
                  <a:schemeClr val="tx1">
                    <a:alpha val="80000"/>
                  </a:schemeClr>
                </a:solidFill>
              </a:rPr>
              <a:t>finns</a:t>
            </a:r>
            <a:r>
              <a:rPr lang="en-US" sz="2000">
                <a:solidFill>
                  <a:schemeClr val="tx1">
                    <a:alpha val="80000"/>
                  </a:schemeClr>
                </a:solidFill>
              </a:rPr>
              <a:t> </a:t>
            </a:r>
            <a:r>
              <a:rPr lang="en-US" sz="2000" err="1">
                <a:solidFill>
                  <a:schemeClr val="tx1">
                    <a:alpha val="80000"/>
                  </a:schemeClr>
                </a:solidFill>
              </a:rPr>
              <a:t>också</a:t>
            </a:r>
            <a:r>
              <a:rPr lang="en-US" sz="2000">
                <a:solidFill>
                  <a:schemeClr val="tx1">
                    <a:alpha val="80000"/>
                  </a:schemeClr>
                </a:solidFill>
              </a:rPr>
              <a:t> </a:t>
            </a:r>
            <a:r>
              <a:rPr lang="en-US" sz="2000" err="1">
                <a:solidFill>
                  <a:schemeClr val="tx1">
                    <a:alpha val="80000"/>
                  </a:schemeClr>
                </a:solidFill>
              </a:rPr>
              <a:t>på</a:t>
            </a:r>
            <a:r>
              <a:rPr lang="en-US" sz="2000">
                <a:solidFill>
                  <a:schemeClr val="tx1">
                    <a:alpha val="80000"/>
                  </a:schemeClr>
                </a:solidFill>
              </a:rPr>
              <a:t> </a:t>
            </a:r>
            <a:r>
              <a:rPr lang="en-US" sz="2000" err="1">
                <a:solidFill>
                  <a:schemeClr val="tx1">
                    <a:alpha val="80000"/>
                  </a:schemeClr>
                </a:solidFill>
              </a:rPr>
              <a:t>engelska</a:t>
            </a:r>
            <a:r>
              <a:rPr lang="en-US" sz="2000">
                <a:solidFill>
                  <a:schemeClr val="tx1">
                    <a:alpha val="80000"/>
                  </a:schemeClr>
                </a:solidFill>
              </a:rPr>
              <a:t> </a:t>
            </a:r>
            <a:r>
              <a:rPr lang="en-US" sz="2000" err="1">
                <a:solidFill>
                  <a:schemeClr val="tx1">
                    <a:alpha val="80000"/>
                  </a:schemeClr>
                </a:solidFill>
              </a:rPr>
              <a:t>och</a:t>
            </a:r>
            <a:r>
              <a:rPr lang="en-US" sz="2000">
                <a:solidFill>
                  <a:schemeClr val="tx1">
                    <a:alpha val="80000"/>
                  </a:schemeClr>
                </a:solidFill>
              </a:rPr>
              <a:t> </a:t>
            </a:r>
            <a:r>
              <a:rPr lang="en-US" sz="2000" err="1">
                <a:solidFill>
                  <a:schemeClr val="tx1">
                    <a:alpha val="80000"/>
                  </a:schemeClr>
                </a:solidFill>
              </a:rPr>
              <a:t>lätt</a:t>
            </a:r>
            <a:r>
              <a:rPr lang="en-US" sz="2000">
                <a:solidFill>
                  <a:schemeClr val="tx1">
                    <a:alpha val="80000"/>
                  </a:schemeClr>
                </a:solidFill>
              </a:rPr>
              <a:t> </a:t>
            </a:r>
            <a:r>
              <a:rPr lang="en-US" sz="2000" err="1">
                <a:solidFill>
                  <a:schemeClr val="tx1">
                    <a:alpha val="80000"/>
                  </a:schemeClr>
                </a:solidFill>
              </a:rPr>
              <a:t>svenska</a:t>
            </a:r>
            <a:endParaRPr lang="en-US" sz="2000">
              <a:solidFill>
                <a:schemeClr val="tx1">
                  <a:alpha val="80000"/>
                </a:schemeClr>
              </a:solidFill>
            </a:endParaRPr>
          </a:p>
          <a:p>
            <a:r>
              <a:rPr lang="en-US" sz="2000" err="1">
                <a:solidFill>
                  <a:schemeClr val="tx1">
                    <a:alpha val="80000"/>
                  </a:schemeClr>
                </a:solidFill>
              </a:rPr>
              <a:t>Vårdhygiensk</a:t>
            </a:r>
            <a:r>
              <a:rPr lang="en-US" sz="2000">
                <a:solidFill>
                  <a:schemeClr val="tx1">
                    <a:alpha val="80000"/>
                  </a:schemeClr>
                </a:solidFill>
              </a:rPr>
              <a:t> </a:t>
            </a:r>
            <a:r>
              <a:rPr lang="en-US" sz="2000" err="1">
                <a:solidFill>
                  <a:schemeClr val="tx1">
                    <a:alpha val="80000"/>
                  </a:schemeClr>
                </a:solidFill>
              </a:rPr>
              <a:t>expertis</a:t>
            </a:r>
            <a:r>
              <a:rPr lang="en-US" sz="2000">
                <a:solidFill>
                  <a:schemeClr val="tx1">
                    <a:alpha val="80000"/>
                  </a:schemeClr>
                </a:solidFill>
              </a:rPr>
              <a:t> </a:t>
            </a:r>
            <a:r>
              <a:rPr lang="en-US" sz="2000" err="1">
                <a:solidFill>
                  <a:schemeClr val="tx1">
                    <a:alpha val="80000"/>
                  </a:schemeClr>
                </a:solidFill>
              </a:rPr>
              <a:t>dvs</a:t>
            </a:r>
            <a:r>
              <a:rPr lang="en-US" sz="2000">
                <a:solidFill>
                  <a:schemeClr val="tx1">
                    <a:alpha val="80000"/>
                  </a:schemeClr>
                </a:solidFill>
              </a:rPr>
              <a:t> </a:t>
            </a:r>
            <a:r>
              <a:rPr lang="en-US" sz="2000" err="1">
                <a:solidFill>
                  <a:schemeClr val="tx1">
                    <a:alpha val="80000"/>
                  </a:schemeClr>
                </a:solidFill>
              </a:rPr>
              <a:t>oss</a:t>
            </a:r>
            <a:endParaRPr lang="en-US" sz="2000">
              <a:solidFill>
                <a:schemeClr val="tx1">
                  <a:alpha val="80000"/>
                </a:schemeClr>
              </a:solidFill>
            </a:endParaRPr>
          </a:p>
          <a:p>
            <a:r>
              <a:rPr lang="en-US" sz="2000" err="1">
                <a:solidFill>
                  <a:schemeClr val="tx1">
                    <a:alpha val="80000"/>
                  </a:schemeClr>
                </a:solidFill>
              </a:rPr>
              <a:t>Enhetschefen</a:t>
            </a:r>
            <a:endParaRPr lang="en-US" sz="2000" err="1">
              <a:solidFill>
                <a:schemeClr val="tx1">
                  <a:alpha val="80000"/>
                </a:schemeClr>
              </a:solidFill>
              <a:cs typeface="Calibri"/>
            </a:endParaRPr>
          </a:p>
          <a:p>
            <a:r>
              <a:rPr lang="en-US" sz="2000">
                <a:solidFill>
                  <a:schemeClr val="tx1">
                    <a:alpha val="80000"/>
                  </a:schemeClr>
                </a:solidFill>
                <a:cs typeface="Calibri"/>
              </a:rPr>
              <a:t>Andra </a:t>
            </a:r>
            <a:r>
              <a:rPr lang="en-US" sz="2000" err="1">
                <a:solidFill>
                  <a:schemeClr val="tx1">
                    <a:alpha val="80000"/>
                  </a:schemeClr>
                </a:solidFill>
                <a:cs typeface="Calibri"/>
              </a:rPr>
              <a:t>hygienombud</a:t>
            </a:r>
            <a:endParaRPr lang="en-US" sz="2000">
              <a:solidFill>
                <a:schemeClr val="tx1">
                  <a:alpha val="80000"/>
                </a:schemeClr>
              </a:solidFill>
              <a:ea typeface="Calibri"/>
              <a:cs typeface="Calibri"/>
            </a:endParaRPr>
          </a:p>
          <a:p>
            <a:endParaRPr lang="en-US" sz="2000">
              <a:solidFill>
                <a:schemeClr val="tx1">
                  <a:alpha val="80000"/>
                </a:schemeClr>
              </a:solidFill>
              <a:cs typeface="Calibri"/>
            </a:endParaRPr>
          </a:p>
          <a:p>
            <a:r>
              <a:rPr lang="en-US" sz="2000" err="1">
                <a:solidFill>
                  <a:schemeClr val="tx1">
                    <a:alpha val="80000"/>
                  </a:schemeClr>
                </a:solidFill>
                <a:cs typeface="Calibri"/>
              </a:rPr>
              <a:t>Åtgärder</a:t>
            </a:r>
            <a:r>
              <a:rPr lang="en-US" sz="2000">
                <a:solidFill>
                  <a:schemeClr val="tx1">
                    <a:alpha val="80000"/>
                  </a:schemeClr>
                </a:solidFill>
                <a:cs typeface="Calibri" panose="020F0502020204030204"/>
              </a:rPr>
              <a:t> - </a:t>
            </a:r>
            <a:r>
              <a:rPr lang="en-US" sz="2000" err="1">
                <a:solidFill>
                  <a:schemeClr val="tx1">
                    <a:alpha val="80000"/>
                  </a:schemeClr>
                </a:solidFill>
                <a:cs typeface="Calibri" panose="020F0502020204030204"/>
              </a:rPr>
              <a:t>avvikelse</a:t>
            </a:r>
            <a:endParaRPr lang="en-US" sz="2000" err="1">
              <a:solidFill>
                <a:schemeClr val="tx1">
                  <a:alpha val="80000"/>
                </a:schemeClr>
              </a:solidFill>
              <a:ea typeface="Calibri"/>
              <a:cs typeface="Calibri" panose="020F0502020204030204"/>
            </a:endParaRPr>
          </a:p>
          <a:p>
            <a:endParaRPr lang="en-US" sz="2000">
              <a:solidFill>
                <a:srgbClr val="000000">
                  <a:alpha val="80000"/>
                </a:srgbClr>
              </a:solidFill>
              <a:cs typeface="Calibri" panose="020F0502020204030204"/>
            </a:endParaRPr>
          </a:p>
          <a:p>
            <a:endParaRPr lang="en-US" sz="2000">
              <a:solidFill>
                <a:srgbClr val="000000">
                  <a:alpha val="80000"/>
                </a:srgbClr>
              </a:solidFill>
              <a:cs typeface="Calibri" panose="020F0502020204030204"/>
            </a:endParaRPr>
          </a:p>
        </p:txBody>
      </p:sp>
      <p:sp>
        <p:nvSpPr>
          <p:cNvPr id="10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Teckensnitt, logotyp, Grafik&#10;&#10;Automatiskt genererad beskrivning">
            <a:extLst>
              <a:ext uri="{FF2B5EF4-FFF2-40B4-BE49-F238E27FC236}">
                <a16:creationId xmlns:a16="http://schemas.microsoft.com/office/drawing/2014/main" id="{BFA82515-29EB-4D9D-9BA0-A8E5849C3000}"/>
              </a:ext>
            </a:extLst>
          </p:cNvPr>
          <p:cNvPicPr>
            <a:picLocks noChangeAspect="1"/>
          </p:cNvPicPr>
          <p:nvPr/>
        </p:nvPicPr>
        <p:blipFill>
          <a:blip r:embed="rId4"/>
          <a:stretch>
            <a:fillRect/>
          </a:stretch>
        </p:blipFill>
        <p:spPr>
          <a:xfrm>
            <a:off x="9121300" y="6185273"/>
            <a:ext cx="2346698" cy="497457"/>
          </a:xfrm>
          <a:prstGeom prst="rect">
            <a:avLst/>
          </a:prstGeom>
        </p:spPr>
      </p:pic>
    </p:spTree>
    <p:extLst>
      <p:ext uri="{BB962C8B-B14F-4D97-AF65-F5344CB8AC3E}">
        <p14:creationId xmlns:p14="http://schemas.microsoft.com/office/powerpoint/2010/main" val="3198766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249"/>
                                          </p:stCondLst>
                                        </p:cTn>
                                        <p:tgtEl>
                                          <p:spTgt spid="8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249"/>
                                          </p:stCondLst>
                                        </p:cTn>
                                        <p:tgtEl>
                                          <p:spTgt spid="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249"/>
                                          </p:stCondLst>
                                        </p:cTn>
                                        <p:tgtEl>
                                          <p:spTgt spid="8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249"/>
                                          </p:stCondLst>
                                        </p:cTn>
                                        <p:tgtEl>
                                          <p:spTgt spid="8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249"/>
                                          </p:stCondLst>
                                        </p:cTn>
                                        <p:tgtEl>
                                          <p:spTgt spid="8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249"/>
                                          </p:stCondLst>
                                        </p:cTn>
                                        <p:tgtEl>
                                          <p:spTgt spid="80">
                                            <p:txEl>
                                              <p:pRg st="7" end="7"/>
                                            </p:txEl>
                                          </p:spTgt>
                                        </p:tgtEl>
                                        <p:attrNameLst>
                                          <p:attrName>style.visibility</p:attrName>
                                        </p:attrNameLst>
                                      </p:cBhvr>
                                      <p:to>
                                        <p:strVal val="visible"/>
                                      </p:to>
                                    </p:set>
                                  </p:childTnLst>
                                </p:cTn>
                              </p:par>
                              <p:par>
                                <p:cTn id="27" presetID="1" presetClass="entr" presetSubtype="0" fill="hold" nodeType="withEffect">
                                  <p:stCondLst>
                                    <p:cond delay="250"/>
                                  </p:stCondLst>
                                  <p:childTnLst>
                                    <p:set>
                                      <p:cBhvr>
                                        <p:cTn id="28" dur="1" fill="hold">
                                          <p:stCondLst>
                                            <p:cond delay="249"/>
                                          </p:stCondLst>
                                        </p:cTn>
                                        <p:tgtEl>
                                          <p:spTgt spid="80">
                                            <p:txEl>
                                              <p:pRg st="2" end="2"/>
                                            </p:txEl>
                                          </p:spTgt>
                                        </p:tgtEl>
                                        <p:attrNameLst>
                                          <p:attrName>style.visibility</p:attrName>
                                        </p:attrNameLst>
                                      </p:cBhvr>
                                      <p:to>
                                        <p:strVal val="visible"/>
                                      </p:to>
                                    </p:set>
                                  </p:childTnLst>
                                </p:cTn>
                              </p:par>
                              <p:par>
                                <p:cTn id="29" presetID="1" presetClass="entr" presetSubtype="0" fill="hold" nodeType="withEffect">
                                  <p:stCondLst>
                                    <p:cond delay="250"/>
                                  </p:stCondLst>
                                  <p:childTnLst>
                                    <p:set>
                                      <p:cBhvr>
                                        <p:cTn id="30" dur="1" fill="hold">
                                          <p:stCondLst>
                                            <p:cond delay="249"/>
                                          </p:stCondLst>
                                        </p:cTn>
                                        <p:tgtEl>
                                          <p:spTgt spid="80">
                                            <p:txEl>
                                              <p:pRg st="1" end="1"/>
                                            </p:txEl>
                                          </p:spTgt>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249"/>
                                          </p:stCondLst>
                                        </p:cTn>
                                        <p:tgtEl>
                                          <p:spTgt spid="80">
                                            <p:txEl>
                                              <p:pRg st="3" end="3"/>
                                            </p:txEl>
                                          </p:spTgt>
                                        </p:tgtEl>
                                        <p:attrNameLst>
                                          <p:attrName>style.visibility</p:attrName>
                                        </p:attrNameLst>
                                      </p:cBhvr>
                                      <p:to>
                                        <p:strVal val="visible"/>
                                      </p:to>
                                    </p:set>
                                  </p:childTnLst>
                                </p:cTn>
                              </p:par>
                              <p:par>
                                <p:cTn id="33" presetID="1" presetClass="entr" presetSubtype="0" fill="hold" nodeType="withEffect">
                                  <p:stCondLst>
                                    <p:cond delay="250"/>
                                  </p:stCondLst>
                                  <p:childTnLst>
                                    <p:set>
                                      <p:cBhvr>
                                        <p:cTn id="34" dur="1" fill="hold">
                                          <p:stCondLst>
                                            <p:cond delay="249"/>
                                          </p:stCondLst>
                                        </p:cTn>
                                        <p:tgtEl>
                                          <p:spTgt spid="80">
                                            <p:txEl>
                                              <p:pRg st="4" end="4"/>
                                            </p:txEl>
                                          </p:spTgt>
                                        </p:tgtEl>
                                        <p:attrNameLst>
                                          <p:attrName>style.visibility</p:attrName>
                                        </p:attrNameLst>
                                      </p:cBhvr>
                                      <p:to>
                                        <p:strVal val="visible"/>
                                      </p:to>
                                    </p:set>
                                  </p:childTnLst>
                                </p:cTn>
                              </p:par>
                              <p:par>
                                <p:cTn id="35" presetID="1" presetClass="entr" presetSubtype="0" fill="hold" nodeType="withEffect">
                                  <p:stCondLst>
                                    <p:cond delay="250"/>
                                  </p:stCondLst>
                                  <p:childTnLst>
                                    <p:set>
                                      <p:cBhvr>
                                        <p:cTn id="36" dur="1" fill="hold">
                                          <p:stCondLst>
                                            <p:cond delay="249"/>
                                          </p:stCondLst>
                                        </p:cTn>
                                        <p:tgtEl>
                                          <p:spTgt spid="80">
                                            <p:txEl>
                                              <p:pRg st="5" end="5"/>
                                            </p:txEl>
                                          </p:spTgt>
                                        </p:tgtEl>
                                        <p:attrNameLst>
                                          <p:attrName>style.visibility</p:attrName>
                                        </p:attrNameLst>
                                      </p:cBhvr>
                                      <p:to>
                                        <p:strVal val="visible"/>
                                      </p:to>
                                    </p:set>
                                  </p:childTnLst>
                                </p:cTn>
                              </p:par>
                              <p:par>
                                <p:cTn id="37" presetID="1" presetClass="entr" presetSubtype="0" fill="hold" nodeType="withEffect">
                                  <p:stCondLst>
                                    <p:cond delay="250"/>
                                  </p:stCondLst>
                                  <p:childTnLst>
                                    <p:set>
                                      <p:cBhvr>
                                        <p:cTn id="38" dur="1" fill="hold">
                                          <p:stCondLst>
                                            <p:cond delay="249"/>
                                          </p:stCondLst>
                                        </p:cTn>
                                        <p:tgtEl>
                                          <p:spTgt spid="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D6CAA29-D123-D962-3761-C467C5D55B39}"/>
              </a:ext>
            </a:extLst>
          </p:cNvPr>
          <p:cNvSpPr>
            <a:spLocks noGrp="1"/>
          </p:cNvSpPr>
          <p:nvPr>
            <p:ph type="ctrTitle"/>
          </p:nvPr>
        </p:nvSpPr>
        <p:spPr>
          <a:xfrm>
            <a:off x="1533471" y="1383528"/>
            <a:ext cx="9245209" cy="1952339"/>
          </a:xfrm>
        </p:spPr>
        <p:txBody>
          <a:bodyPr anchor="b">
            <a:normAutofit fontScale="90000"/>
          </a:bodyPr>
          <a:lstStyle/>
          <a:p>
            <a:r>
              <a:rPr lang="sv-SE" sz="3600" b="1" dirty="0">
                <a:latin typeface="Calibri Light"/>
                <a:cs typeface="Calibri"/>
              </a:rPr>
              <a:t>Vårdhygieniska</a:t>
            </a:r>
            <a:br>
              <a:rPr lang="sv-SE" sz="3600" b="1" dirty="0">
                <a:latin typeface="Calibri Light"/>
                <a:cs typeface="Calibri"/>
              </a:rPr>
            </a:br>
            <a:r>
              <a:rPr lang="sv-SE" sz="3600" b="1" dirty="0">
                <a:latin typeface="Calibri Light"/>
                <a:cs typeface="Calibri"/>
              </a:rPr>
              <a:t> </a:t>
            </a:r>
            <a:r>
              <a:rPr lang="sv-SE" sz="3600" b="1" dirty="0">
                <a:cs typeface="Calibri"/>
              </a:rPr>
              <a:t>riskfaktorer</a:t>
            </a:r>
            <a:r>
              <a:rPr lang="sv-SE" sz="3600" b="1" dirty="0">
                <a:latin typeface="Calibri Light"/>
                <a:cs typeface="Calibri"/>
              </a:rPr>
              <a:t> och </a:t>
            </a:r>
            <a:r>
              <a:rPr lang="sv-SE" sz="3600" b="1" dirty="0">
                <a:cs typeface="Calibri"/>
              </a:rPr>
              <a:t>riskanalyser </a:t>
            </a:r>
            <a:br>
              <a:rPr lang="sv-SE" sz="3600" b="1" dirty="0">
                <a:cs typeface="Calibri"/>
              </a:rPr>
            </a:br>
            <a:r>
              <a:rPr lang="sv-SE" sz="3600" b="1" dirty="0">
                <a:cs typeface="Calibri"/>
              </a:rPr>
              <a:t>vad gäller </a:t>
            </a:r>
            <a:br>
              <a:rPr lang="sv-SE" sz="3600" b="1" dirty="0">
                <a:cs typeface="Calibri"/>
              </a:rPr>
            </a:br>
            <a:r>
              <a:rPr lang="sv-SE" sz="3600" b="1" dirty="0">
                <a:cs typeface="Calibri"/>
              </a:rPr>
              <a:t>smittspridning och VRI</a:t>
            </a:r>
            <a:endParaRPr lang="sv-SE" sz="3600" b="1" dirty="0">
              <a:latin typeface="Calibri Light"/>
              <a:cs typeface="Calibri"/>
            </a:endParaRPr>
          </a:p>
        </p:txBody>
      </p:sp>
      <p:pic>
        <p:nvPicPr>
          <p:cNvPr id="4" name="Bildobjekt 3" descr="En bild som visar text, Teckensnitt, logotyp, Grafik&#10;&#10;Automatiskt genererad beskrivning">
            <a:extLst>
              <a:ext uri="{FF2B5EF4-FFF2-40B4-BE49-F238E27FC236}">
                <a16:creationId xmlns:a16="http://schemas.microsoft.com/office/drawing/2014/main" id="{04D366E5-2DD1-C0A1-A80D-664FABCAD139}"/>
              </a:ext>
            </a:extLst>
          </p:cNvPr>
          <p:cNvPicPr>
            <a:picLocks noChangeAspect="1"/>
          </p:cNvPicPr>
          <p:nvPr/>
        </p:nvPicPr>
        <p:blipFill>
          <a:blip r:embed="rId3"/>
          <a:stretch>
            <a:fillRect/>
          </a:stretch>
        </p:blipFill>
        <p:spPr>
          <a:xfrm>
            <a:off x="8582509" y="5519807"/>
            <a:ext cx="2621772" cy="555767"/>
          </a:xfrm>
          <a:prstGeom prst="rect">
            <a:avLst/>
          </a:prstGeom>
        </p:spPr>
      </p:pic>
      <p:sp>
        <p:nvSpPr>
          <p:cNvPr id="5" name="textruta 4">
            <a:extLst>
              <a:ext uri="{FF2B5EF4-FFF2-40B4-BE49-F238E27FC236}">
                <a16:creationId xmlns:a16="http://schemas.microsoft.com/office/drawing/2014/main" id="{0E825AAF-3CAB-9EB0-EDC5-27DA63F367F1}"/>
              </a:ext>
            </a:extLst>
          </p:cNvPr>
          <p:cNvSpPr txBox="1"/>
          <p:nvPr/>
        </p:nvSpPr>
        <p:spPr>
          <a:xfrm>
            <a:off x="2888384" y="1993505"/>
            <a:ext cx="7617068" cy="369332"/>
          </a:xfrm>
          <a:prstGeom prst="rect">
            <a:avLst/>
          </a:prstGeom>
          <a:noFill/>
        </p:spPr>
        <p:txBody>
          <a:bodyPr wrap="square" lIns="91440" tIns="45720" rIns="91440" bIns="45720" anchor="t">
            <a:spAutoFit/>
          </a:bodyPr>
          <a:lstStyle/>
          <a:p>
            <a:pPr algn="r">
              <a:spcAft>
                <a:spcPts val="600"/>
              </a:spcAft>
            </a:pPr>
            <a:r>
              <a:rPr lang="sv-SE"/>
              <a:t> </a:t>
            </a:r>
          </a:p>
        </p:txBody>
      </p:sp>
    </p:spTree>
    <p:extLst>
      <p:ext uri="{BB962C8B-B14F-4D97-AF65-F5344CB8AC3E}">
        <p14:creationId xmlns:p14="http://schemas.microsoft.com/office/powerpoint/2010/main" val="36656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30FB0A4-C579-F415-E6F6-D3AFAEFED171}"/>
              </a:ext>
            </a:extLst>
          </p:cNvPr>
          <p:cNvSpPr>
            <a:spLocks noGrp="1"/>
          </p:cNvSpPr>
          <p:nvPr>
            <p:ph type="title"/>
          </p:nvPr>
        </p:nvSpPr>
        <p:spPr>
          <a:xfrm>
            <a:off x="165370" y="1153572"/>
            <a:ext cx="3721864" cy="4461163"/>
          </a:xfrm>
        </p:spPr>
        <p:txBody>
          <a:bodyPr>
            <a:normAutofit/>
          </a:bodyPr>
          <a:lstStyle/>
          <a:p>
            <a:r>
              <a:rPr lang="sv-SE" sz="4100" dirty="0">
                <a:solidFill>
                  <a:srgbClr val="FFFFFF"/>
                </a:solidFill>
                <a:cs typeface="Calibri Light"/>
              </a:rPr>
              <a:t>Vad är riskanalys </a:t>
            </a:r>
            <a:br>
              <a:rPr lang="sv-SE" sz="4100" dirty="0">
                <a:solidFill>
                  <a:srgbClr val="FFFFFF"/>
                </a:solidFill>
                <a:cs typeface="Calibri Light"/>
              </a:rPr>
            </a:br>
            <a:r>
              <a:rPr lang="sv-SE" sz="4100" dirty="0">
                <a:solidFill>
                  <a:srgbClr val="FFFFFF"/>
                </a:solidFill>
                <a:cs typeface="Calibri Light"/>
              </a:rPr>
              <a:t>och riskhantering?</a:t>
            </a:r>
          </a:p>
        </p:txBody>
      </p:sp>
      <p:sp>
        <p:nvSpPr>
          <p:cNvPr id="9"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FD8B19CC-3BFC-D47F-2DEF-F4636A5E6051}"/>
              </a:ext>
            </a:extLst>
          </p:cNvPr>
          <p:cNvSpPr>
            <a:spLocks noGrp="1"/>
          </p:cNvSpPr>
          <p:nvPr>
            <p:ph idx="1"/>
          </p:nvPr>
        </p:nvSpPr>
        <p:spPr>
          <a:xfrm>
            <a:off x="4174138" y="963039"/>
            <a:ext cx="7725999" cy="5068110"/>
          </a:xfrm>
        </p:spPr>
        <p:txBody>
          <a:bodyPr vert="horz" lIns="91440" tIns="45720" rIns="91440" bIns="45720" rtlCol="0" anchor="ctr">
            <a:normAutofit/>
          </a:bodyPr>
          <a:lstStyle/>
          <a:p>
            <a:r>
              <a:rPr lang="en-US" dirty="0" err="1">
                <a:cs typeface="Calibri"/>
              </a:rPr>
              <a:t>Att</a:t>
            </a:r>
            <a:r>
              <a:rPr lang="en-US" dirty="0">
                <a:cs typeface="Calibri"/>
              </a:rPr>
              <a:t> </a:t>
            </a:r>
            <a:r>
              <a:rPr lang="en-US" dirty="0" err="1">
                <a:cs typeface="Calibri"/>
              </a:rPr>
              <a:t>identifiera</a:t>
            </a:r>
            <a:r>
              <a:rPr lang="en-US" dirty="0">
                <a:cs typeface="Calibri"/>
              </a:rPr>
              <a:t> </a:t>
            </a:r>
            <a:r>
              <a:rPr lang="en-US" dirty="0" err="1">
                <a:cs typeface="Calibri"/>
              </a:rPr>
              <a:t>något</a:t>
            </a:r>
            <a:r>
              <a:rPr lang="en-US" dirty="0">
                <a:cs typeface="Calibri"/>
              </a:rPr>
              <a:t> </a:t>
            </a:r>
            <a:r>
              <a:rPr lang="en-US" dirty="0" err="1">
                <a:cs typeface="Calibri"/>
              </a:rPr>
              <a:t>som</a:t>
            </a:r>
            <a:r>
              <a:rPr lang="en-US" dirty="0">
                <a:cs typeface="Calibri"/>
              </a:rPr>
              <a:t> </a:t>
            </a:r>
            <a:r>
              <a:rPr lang="en-US" dirty="0" err="1">
                <a:cs typeface="Calibri"/>
              </a:rPr>
              <a:t>kan</a:t>
            </a:r>
            <a:r>
              <a:rPr lang="en-US" dirty="0">
                <a:cs typeface="Calibri"/>
              </a:rPr>
              <a:t> </a:t>
            </a:r>
            <a:r>
              <a:rPr lang="en-US" dirty="0" err="1">
                <a:cs typeface="Calibri"/>
              </a:rPr>
              <a:t>bli</a:t>
            </a:r>
            <a:r>
              <a:rPr lang="en-US" dirty="0">
                <a:cs typeface="Calibri"/>
              </a:rPr>
              <a:t> </a:t>
            </a:r>
            <a:r>
              <a:rPr lang="en-US" dirty="0" err="1">
                <a:cs typeface="Calibri"/>
              </a:rPr>
              <a:t>ett</a:t>
            </a:r>
            <a:r>
              <a:rPr lang="en-US" dirty="0">
                <a:cs typeface="Calibri"/>
              </a:rPr>
              <a:t> problem.</a:t>
            </a:r>
          </a:p>
          <a:p>
            <a:endParaRPr lang="en-US" dirty="0">
              <a:cs typeface="Calibri"/>
            </a:endParaRPr>
          </a:p>
          <a:p>
            <a:r>
              <a:rPr lang="en-US" dirty="0">
                <a:ea typeface="Calibri"/>
                <a:cs typeface="Calibri"/>
              </a:rPr>
              <a:t>Syftet med </a:t>
            </a:r>
            <a:r>
              <a:rPr lang="en-US" dirty="0" err="1">
                <a:ea typeface="Calibri"/>
                <a:cs typeface="Calibri"/>
              </a:rPr>
              <a:t>riskanalyser</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identifiera</a:t>
            </a:r>
            <a:r>
              <a:rPr lang="en-US" dirty="0">
                <a:ea typeface="Calibri"/>
                <a:cs typeface="Calibri"/>
              </a:rPr>
              <a:t> risker </a:t>
            </a:r>
            <a:r>
              <a:rPr lang="en-US" dirty="0" err="1">
                <a:ea typeface="Calibri"/>
                <a:cs typeface="Calibri"/>
              </a:rPr>
              <a:t>och</a:t>
            </a:r>
            <a:r>
              <a:rPr lang="en-US" dirty="0">
                <a:ea typeface="Calibri"/>
                <a:cs typeface="Calibri"/>
              </a:rPr>
              <a:t> </a:t>
            </a:r>
            <a:r>
              <a:rPr lang="en-US" dirty="0" err="1">
                <a:ea typeface="Calibri"/>
                <a:cs typeface="Calibri"/>
              </a:rPr>
              <a:t>bakomliggande</a:t>
            </a:r>
            <a:r>
              <a:rPr lang="en-US" dirty="0">
                <a:ea typeface="Calibri"/>
                <a:cs typeface="Calibri"/>
              </a:rPr>
              <a:t>, </a:t>
            </a:r>
            <a:r>
              <a:rPr lang="en-US" dirty="0" err="1">
                <a:ea typeface="Calibri"/>
                <a:cs typeface="Calibri"/>
              </a:rPr>
              <a:t>bidragande</a:t>
            </a:r>
            <a:r>
              <a:rPr lang="en-US" dirty="0">
                <a:ea typeface="Calibri"/>
                <a:cs typeface="Calibri"/>
              </a:rPr>
              <a:t> </a:t>
            </a:r>
            <a:r>
              <a:rPr lang="en-US" dirty="0" err="1">
                <a:ea typeface="Calibri"/>
                <a:cs typeface="Calibri"/>
              </a:rPr>
              <a:t>orsaker</a:t>
            </a:r>
            <a:r>
              <a:rPr lang="en-US" dirty="0">
                <a:ea typeface="Calibri"/>
                <a:cs typeface="Calibri"/>
              </a:rPr>
              <a:t> till risker</a:t>
            </a:r>
          </a:p>
          <a:p>
            <a:pPr marL="0" indent="0">
              <a:buNone/>
            </a:pPr>
            <a:r>
              <a:rPr lang="en-US" dirty="0">
                <a:ea typeface="Calibri"/>
                <a:cs typeface="Calibri"/>
              </a:rPr>
              <a:t> </a:t>
            </a:r>
          </a:p>
          <a:p>
            <a:r>
              <a:rPr lang="en-US" dirty="0" err="1">
                <a:ea typeface="Calibri"/>
                <a:cs typeface="Calibri"/>
              </a:rPr>
              <a:t>Att</a:t>
            </a:r>
            <a:r>
              <a:rPr lang="en-US" dirty="0">
                <a:ea typeface="Calibri"/>
                <a:cs typeface="Calibri"/>
              </a:rPr>
              <a:t> </a:t>
            </a:r>
            <a:r>
              <a:rPr lang="en-US" dirty="0" err="1">
                <a:ea typeface="Calibri"/>
                <a:cs typeface="Calibri"/>
              </a:rPr>
              <a:t>utforma</a:t>
            </a:r>
            <a:r>
              <a:rPr lang="en-US" dirty="0">
                <a:ea typeface="Calibri"/>
                <a:cs typeface="Calibri"/>
              </a:rPr>
              <a:t> </a:t>
            </a:r>
            <a:r>
              <a:rPr lang="en-US" dirty="0" err="1">
                <a:ea typeface="Calibri"/>
                <a:cs typeface="Calibri"/>
              </a:rPr>
              <a:t>åtgärder</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eliminerar</a:t>
            </a:r>
            <a:r>
              <a:rPr lang="en-US" dirty="0">
                <a:ea typeface="Calibri"/>
                <a:cs typeface="Calibri"/>
              </a:rPr>
              <a:t> </a:t>
            </a:r>
            <a:r>
              <a:rPr lang="en-US" dirty="0" err="1">
                <a:ea typeface="Calibri"/>
                <a:cs typeface="Calibri"/>
              </a:rPr>
              <a:t>eller</a:t>
            </a:r>
            <a:r>
              <a:rPr lang="en-US" dirty="0">
                <a:ea typeface="Calibri"/>
                <a:cs typeface="Calibri"/>
              </a:rPr>
              <a:t> </a:t>
            </a:r>
            <a:r>
              <a:rPr lang="en-US" dirty="0" err="1">
                <a:ea typeface="Calibri"/>
                <a:cs typeface="Calibri"/>
              </a:rPr>
              <a:t>minskar</a:t>
            </a:r>
            <a:r>
              <a:rPr lang="en-US" dirty="0">
                <a:ea typeface="Calibri"/>
                <a:cs typeface="Calibri"/>
              </a:rPr>
              <a:t> </a:t>
            </a:r>
            <a:r>
              <a:rPr lang="en-US" dirty="0" err="1">
                <a:ea typeface="Calibri"/>
                <a:cs typeface="Calibri"/>
              </a:rPr>
              <a:t>riskerna</a:t>
            </a:r>
            <a:r>
              <a:rPr lang="en-US" dirty="0">
                <a:ea typeface="Calibri"/>
                <a:cs typeface="Calibri"/>
              </a:rPr>
              <a:t> för </a:t>
            </a:r>
            <a:r>
              <a:rPr lang="en-US" dirty="0" err="1">
                <a:ea typeface="Calibri"/>
                <a:cs typeface="Calibri"/>
              </a:rPr>
              <a:t>vårdskador</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tillbud</a:t>
            </a:r>
            <a:r>
              <a:rPr lang="en-US" sz="2200" dirty="0">
                <a:ea typeface="Calibri"/>
                <a:cs typeface="Calibri"/>
              </a:rPr>
              <a:t>. </a:t>
            </a:r>
            <a:endParaRPr lang="sv-SE" dirty="0">
              <a:cs typeface="Calibri"/>
            </a:endParaRPr>
          </a:p>
          <a:p>
            <a:endParaRPr lang="en-US" sz="2200" dirty="0">
              <a:ea typeface="Calibri"/>
              <a:cs typeface="Calibri"/>
            </a:endParaRPr>
          </a:p>
          <a:p>
            <a:r>
              <a:rPr lang="sv-SE" dirty="0">
                <a:ea typeface="Calibri"/>
                <a:cs typeface="Calibri"/>
              </a:rPr>
              <a:t>Att utföra riskhantering är en naturlig del av verksamheten. </a:t>
            </a:r>
            <a:endParaRPr lang="en-US" sz="2200" dirty="0">
              <a:ea typeface="Calibri"/>
              <a:cs typeface="Calibri"/>
            </a:endParaRPr>
          </a:p>
        </p:txBody>
      </p:sp>
      <p:sp>
        <p:nvSpPr>
          <p:cNvPr id="4" name="textruta 3">
            <a:extLst>
              <a:ext uri="{FF2B5EF4-FFF2-40B4-BE49-F238E27FC236}">
                <a16:creationId xmlns:a16="http://schemas.microsoft.com/office/drawing/2014/main" id="{4F011300-72FB-61AF-6204-DD147050E2CD}"/>
              </a:ext>
            </a:extLst>
          </p:cNvPr>
          <p:cNvSpPr txBox="1"/>
          <p:nvPr/>
        </p:nvSpPr>
        <p:spPr>
          <a:xfrm>
            <a:off x="8603049" y="6513789"/>
            <a:ext cx="31639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cs typeface="Calibri"/>
              </a:rPr>
              <a:t>LÖF, 2024 handbok, riskanalys</a:t>
            </a:r>
            <a:endParaRPr lang="sv-SE" dirty="0"/>
          </a:p>
        </p:txBody>
      </p:sp>
    </p:spTree>
    <p:extLst>
      <p:ext uri="{BB962C8B-B14F-4D97-AF65-F5344CB8AC3E}">
        <p14:creationId xmlns:p14="http://schemas.microsoft.com/office/powerpoint/2010/main" val="161958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84A6BF2-E98D-7668-38C3-D2DAD2C52099}"/>
              </a:ext>
            </a:extLst>
          </p:cNvPr>
          <p:cNvSpPr>
            <a:spLocks noGrp="1"/>
          </p:cNvSpPr>
          <p:nvPr>
            <p:ph type="title"/>
          </p:nvPr>
        </p:nvSpPr>
        <p:spPr>
          <a:xfrm>
            <a:off x="1043631" y="809898"/>
            <a:ext cx="9863889" cy="1081515"/>
          </a:xfrm>
        </p:spPr>
        <p:txBody>
          <a:bodyPr anchor="ctr">
            <a:normAutofit fontScale="90000"/>
          </a:bodyPr>
          <a:lstStyle/>
          <a:p>
            <a:pPr algn="ctr"/>
            <a:r>
              <a:rPr lang="sv-SE" sz="4800"/>
              <a:t>Riskanalys är en del av det förebyggande arbetet</a:t>
            </a:r>
            <a:endParaRPr lang="sv-SE"/>
          </a:p>
        </p:txBody>
      </p:sp>
      <p:sp>
        <p:nvSpPr>
          <p:cNvPr id="22" name="Platshållare för innehåll 2">
            <a:extLst>
              <a:ext uri="{FF2B5EF4-FFF2-40B4-BE49-F238E27FC236}">
                <a16:creationId xmlns:a16="http://schemas.microsoft.com/office/drawing/2014/main" id="{F5EA4C19-3724-B7A6-A595-C6D9D8BAB5FC}"/>
              </a:ext>
            </a:extLst>
          </p:cNvPr>
          <p:cNvSpPr>
            <a:spLocks noGrp="1"/>
          </p:cNvSpPr>
          <p:nvPr>
            <p:ph idx="1"/>
          </p:nvPr>
        </p:nvSpPr>
        <p:spPr>
          <a:xfrm>
            <a:off x="644236" y="3085739"/>
            <a:ext cx="11012656" cy="3468787"/>
          </a:xfrm>
        </p:spPr>
        <p:txBody>
          <a:bodyPr anchor="ctr">
            <a:normAutofit/>
          </a:bodyPr>
          <a:lstStyle/>
          <a:p>
            <a:r>
              <a:rPr lang="sv-SE" sz="2200" dirty="0">
                <a:ea typeface="+mn-lt"/>
                <a:cs typeface="+mn-lt"/>
              </a:rPr>
              <a:t>Vårdgivaren ska fortlöpande bedöma och identifiera om det finns risker för att händelser skulle kunna inträffa som kan medföra brister i verksamhetens kvalitet. </a:t>
            </a:r>
          </a:p>
          <a:p>
            <a:r>
              <a:rPr lang="sv-SE" sz="2200" dirty="0">
                <a:ea typeface="+mn-lt"/>
                <a:cs typeface="+mn-lt"/>
              </a:rPr>
              <a:t>Bedöm vilka negativa konsekvenser som skulle kunna bli följden av händelsen som gör att man inte lever upp till dom krav och mål som ställs i lagar och föreskrifter.</a:t>
            </a:r>
            <a:endParaRPr lang="sv-SE" dirty="0">
              <a:ea typeface="+mn-lt"/>
              <a:cs typeface="+mn-lt"/>
            </a:endParaRPr>
          </a:p>
          <a:p>
            <a:r>
              <a:rPr lang="en-US" sz="2200" dirty="0">
                <a:cs typeface="Calibri"/>
              </a:rPr>
              <a:t>I </a:t>
            </a:r>
            <a:r>
              <a:rPr lang="en-US" sz="2200" dirty="0" err="1">
                <a:cs typeface="Calibri"/>
              </a:rPr>
              <a:t>patientsäkerhetslagen</a:t>
            </a:r>
            <a:r>
              <a:rPr lang="en-US" sz="2200" dirty="0">
                <a:cs typeface="Calibri"/>
              </a:rPr>
              <a:t> SFS 2010:659 </a:t>
            </a:r>
            <a:r>
              <a:rPr lang="en-US" sz="2200" dirty="0" err="1">
                <a:cs typeface="Calibri"/>
              </a:rPr>
              <a:t>definieras</a:t>
            </a:r>
            <a:r>
              <a:rPr lang="en-US" sz="2200" dirty="0">
                <a:cs typeface="Calibri"/>
              </a:rPr>
              <a:t> </a:t>
            </a:r>
            <a:r>
              <a:rPr lang="en-US" sz="2200" dirty="0" err="1">
                <a:cs typeface="Calibri"/>
              </a:rPr>
              <a:t>patientsäkerhet</a:t>
            </a:r>
            <a:r>
              <a:rPr lang="en-US" sz="2200" dirty="0">
                <a:cs typeface="Calibri"/>
              </a:rPr>
              <a:t> </a:t>
            </a:r>
            <a:r>
              <a:rPr lang="en-US" sz="2200" dirty="0" err="1">
                <a:cs typeface="Calibri"/>
              </a:rPr>
              <a:t>som</a:t>
            </a:r>
            <a:r>
              <a:rPr lang="en-US" sz="2200" dirty="0">
                <a:cs typeface="Calibri"/>
              </a:rPr>
              <a:t> ”</a:t>
            </a:r>
            <a:r>
              <a:rPr lang="en-US" sz="2200" dirty="0" err="1">
                <a:cs typeface="Calibri"/>
              </a:rPr>
              <a:t>skydd</a:t>
            </a:r>
            <a:r>
              <a:rPr lang="en-US" sz="2200" dirty="0">
                <a:cs typeface="Calibri"/>
              </a:rPr>
              <a:t> mot </a:t>
            </a:r>
            <a:r>
              <a:rPr lang="en-US" sz="2200" dirty="0" err="1">
                <a:cs typeface="Calibri"/>
              </a:rPr>
              <a:t>vårdskada</a:t>
            </a:r>
            <a:r>
              <a:rPr lang="en-US" sz="2200" dirty="0">
                <a:cs typeface="Calibri"/>
              </a:rPr>
              <a:t>”, </a:t>
            </a:r>
            <a:r>
              <a:rPr lang="en-US" sz="2200" dirty="0" err="1">
                <a:cs typeface="Calibri"/>
              </a:rPr>
              <a:t>dvs</a:t>
            </a:r>
            <a:r>
              <a:rPr lang="en-US" sz="2200" dirty="0">
                <a:cs typeface="Calibri"/>
              </a:rPr>
              <a:t>. </a:t>
            </a:r>
            <a:r>
              <a:rPr lang="en-US" sz="2200" dirty="0" err="1">
                <a:cs typeface="Calibri"/>
              </a:rPr>
              <a:t>skydd</a:t>
            </a:r>
            <a:r>
              <a:rPr lang="en-US" sz="2200" dirty="0">
                <a:cs typeface="Calibri"/>
              </a:rPr>
              <a:t> mot </a:t>
            </a:r>
            <a:r>
              <a:rPr lang="en-US" sz="2200" dirty="0" err="1">
                <a:cs typeface="Calibri"/>
              </a:rPr>
              <a:t>att</a:t>
            </a:r>
            <a:r>
              <a:rPr lang="en-US" sz="2200" dirty="0">
                <a:cs typeface="Calibri"/>
              </a:rPr>
              <a:t> </a:t>
            </a:r>
            <a:r>
              <a:rPr lang="en-US" sz="2200" dirty="0" err="1">
                <a:cs typeface="Calibri"/>
              </a:rPr>
              <a:t>undvikbar</a:t>
            </a:r>
            <a:r>
              <a:rPr lang="en-US" sz="2200" dirty="0">
                <a:cs typeface="Calibri"/>
              </a:rPr>
              <a:t> </a:t>
            </a:r>
            <a:r>
              <a:rPr lang="en-US" sz="2200" dirty="0" err="1">
                <a:cs typeface="Calibri"/>
              </a:rPr>
              <a:t>skada</a:t>
            </a:r>
            <a:r>
              <a:rPr lang="en-US" sz="2200" dirty="0">
                <a:cs typeface="Calibri"/>
              </a:rPr>
              <a:t> </a:t>
            </a:r>
            <a:r>
              <a:rPr lang="en-US" sz="2200" dirty="0" err="1">
                <a:cs typeface="Calibri"/>
              </a:rPr>
              <a:t>ens</a:t>
            </a:r>
            <a:r>
              <a:rPr lang="en-US" sz="2200" dirty="0">
                <a:cs typeface="Calibri"/>
              </a:rPr>
              <a:t> </a:t>
            </a:r>
            <a:r>
              <a:rPr lang="en-US" sz="2200" dirty="0" err="1">
                <a:cs typeface="Calibri"/>
              </a:rPr>
              <a:t>inträffar</a:t>
            </a:r>
            <a:r>
              <a:rPr lang="en-US" sz="2200" dirty="0">
                <a:cs typeface="Calibri"/>
              </a:rPr>
              <a:t>.</a:t>
            </a:r>
            <a:endParaRPr lang="sv-SE" sz="2200" dirty="0">
              <a:cs typeface="Calibri"/>
            </a:endParaRPr>
          </a:p>
          <a:p>
            <a:r>
              <a:rPr lang="en-US" sz="2200" dirty="0" err="1">
                <a:cs typeface="Calibri"/>
              </a:rPr>
              <a:t>Socialstyrelsens</a:t>
            </a:r>
            <a:r>
              <a:rPr lang="en-US" sz="2200" dirty="0">
                <a:cs typeface="Calibri"/>
              </a:rPr>
              <a:t> </a:t>
            </a:r>
            <a:r>
              <a:rPr lang="en-US" sz="2200" dirty="0" err="1">
                <a:cs typeface="Calibri"/>
              </a:rPr>
              <a:t>föreskrifter</a:t>
            </a:r>
            <a:r>
              <a:rPr lang="en-US" sz="2200" dirty="0">
                <a:cs typeface="Calibri"/>
              </a:rPr>
              <a:t> </a:t>
            </a:r>
            <a:r>
              <a:rPr lang="en-US" sz="2200" dirty="0" err="1">
                <a:cs typeface="Calibri"/>
              </a:rPr>
              <a:t>och</a:t>
            </a:r>
            <a:r>
              <a:rPr lang="en-US" sz="2200" dirty="0">
                <a:cs typeface="Calibri"/>
              </a:rPr>
              <a:t> </a:t>
            </a:r>
            <a:r>
              <a:rPr lang="en-US" sz="2200" dirty="0" err="1">
                <a:cs typeface="Calibri"/>
              </a:rPr>
              <a:t>allmänna</a:t>
            </a:r>
            <a:r>
              <a:rPr lang="en-US" sz="2200" dirty="0">
                <a:cs typeface="Calibri"/>
              </a:rPr>
              <a:t> </a:t>
            </a:r>
            <a:r>
              <a:rPr lang="en-US" sz="2200" dirty="0" err="1">
                <a:cs typeface="Calibri"/>
              </a:rPr>
              <a:t>råd</a:t>
            </a:r>
            <a:r>
              <a:rPr lang="en-US" sz="2200" dirty="0">
                <a:cs typeface="Calibri"/>
              </a:rPr>
              <a:t> SOSFS 2011:9 om </a:t>
            </a:r>
            <a:r>
              <a:rPr lang="en-US" sz="2200" dirty="0" err="1">
                <a:cs typeface="Calibri"/>
              </a:rPr>
              <a:t>ledningssystem</a:t>
            </a:r>
            <a:r>
              <a:rPr lang="en-US" sz="2200" dirty="0">
                <a:cs typeface="Calibri"/>
              </a:rPr>
              <a:t> för </a:t>
            </a:r>
            <a:r>
              <a:rPr lang="en-US" sz="2200" dirty="0" err="1">
                <a:cs typeface="Calibri"/>
              </a:rPr>
              <a:t>syste-matiskt</a:t>
            </a:r>
            <a:r>
              <a:rPr lang="en-US" sz="2200" dirty="0">
                <a:cs typeface="Calibri"/>
              </a:rPr>
              <a:t> </a:t>
            </a:r>
            <a:r>
              <a:rPr lang="en-US" sz="2200" dirty="0" err="1">
                <a:cs typeface="Calibri"/>
              </a:rPr>
              <a:t>kvalitetsarbete</a:t>
            </a:r>
            <a:r>
              <a:rPr lang="en-US" sz="2200" dirty="0">
                <a:cs typeface="Calibri"/>
              </a:rPr>
              <a:t> </a:t>
            </a:r>
            <a:r>
              <a:rPr lang="en-US" sz="2200" dirty="0" err="1">
                <a:cs typeface="Calibri"/>
              </a:rPr>
              <a:t>anges</a:t>
            </a:r>
            <a:r>
              <a:rPr lang="en-US" sz="2200" dirty="0">
                <a:cs typeface="Calibri"/>
              </a:rPr>
              <a:t> </a:t>
            </a:r>
            <a:r>
              <a:rPr lang="en-US" sz="2200" dirty="0" err="1">
                <a:cs typeface="Calibri"/>
              </a:rPr>
              <a:t>att</a:t>
            </a:r>
            <a:r>
              <a:rPr lang="en-US" sz="2200" dirty="0">
                <a:cs typeface="Calibri"/>
              </a:rPr>
              <a:t> </a:t>
            </a:r>
            <a:r>
              <a:rPr lang="en-US" sz="2200" dirty="0" err="1">
                <a:cs typeface="Calibri"/>
              </a:rPr>
              <a:t>vårdgivaren</a:t>
            </a:r>
            <a:r>
              <a:rPr lang="en-US" sz="2200" dirty="0">
                <a:cs typeface="Calibri"/>
              </a:rPr>
              <a:t> </a:t>
            </a:r>
            <a:r>
              <a:rPr lang="en-US" sz="2200" dirty="0" err="1">
                <a:cs typeface="Calibri"/>
              </a:rPr>
              <a:t>måste</a:t>
            </a:r>
            <a:r>
              <a:rPr lang="en-US" sz="2200" dirty="0">
                <a:cs typeface="Calibri"/>
              </a:rPr>
              <a:t> </a:t>
            </a:r>
            <a:r>
              <a:rPr lang="en-US" sz="2200" dirty="0" err="1">
                <a:cs typeface="Calibri"/>
              </a:rPr>
              <a:t>bedriva</a:t>
            </a:r>
            <a:r>
              <a:rPr lang="en-US" sz="2200" dirty="0">
                <a:cs typeface="Calibri"/>
              </a:rPr>
              <a:t> </a:t>
            </a:r>
            <a:r>
              <a:rPr lang="en-US" sz="2200" dirty="0" err="1">
                <a:cs typeface="Calibri"/>
              </a:rPr>
              <a:t>egenkontroll</a:t>
            </a:r>
            <a:r>
              <a:rPr lang="en-US" sz="2200" dirty="0">
                <a:cs typeface="Calibri"/>
              </a:rPr>
              <a:t>, med </a:t>
            </a:r>
            <a:r>
              <a:rPr lang="en-US" sz="2200" dirty="0" err="1">
                <a:cs typeface="Calibri"/>
              </a:rPr>
              <a:t>vilket</a:t>
            </a:r>
            <a:r>
              <a:rPr lang="en-US" sz="2200" dirty="0">
                <a:cs typeface="Calibri"/>
              </a:rPr>
              <a:t> </a:t>
            </a:r>
            <a:r>
              <a:rPr lang="en-US" sz="2200" dirty="0" err="1">
                <a:cs typeface="Calibri"/>
              </a:rPr>
              <a:t>avses</a:t>
            </a:r>
            <a:r>
              <a:rPr lang="en-US" sz="2200" dirty="0">
                <a:cs typeface="Calibri"/>
              </a:rPr>
              <a:t>  bland annat </a:t>
            </a:r>
            <a:r>
              <a:rPr lang="en-US" sz="2200" dirty="0" err="1">
                <a:cs typeface="Calibri"/>
              </a:rPr>
              <a:t>riskinventering</a:t>
            </a:r>
            <a:r>
              <a:rPr lang="en-US" sz="2200" dirty="0">
                <a:cs typeface="Calibri"/>
              </a:rPr>
              <a:t> </a:t>
            </a:r>
            <a:r>
              <a:rPr lang="en-US" sz="2200" dirty="0" err="1">
                <a:cs typeface="Calibri"/>
              </a:rPr>
              <a:t>och</a:t>
            </a:r>
            <a:r>
              <a:rPr lang="en-US" sz="2200" dirty="0">
                <a:cs typeface="Calibri"/>
              </a:rPr>
              <a:t> </a:t>
            </a:r>
            <a:r>
              <a:rPr lang="en-US" sz="2200" dirty="0" err="1">
                <a:cs typeface="Calibri"/>
              </a:rPr>
              <a:t>riskidentifiering</a:t>
            </a:r>
            <a:endParaRPr lang="sv-SE" sz="2200" dirty="0">
              <a:cs typeface="Calibri"/>
            </a:endParaRPr>
          </a:p>
          <a:p>
            <a:pPr marL="0" indent="0">
              <a:buNone/>
            </a:pPr>
            <a:endParaRPr lang="sv-SE" sz="2200" dirty="0">
              <a:ea typeface="+mn-lt"/>
              <a:cs typeface="+mn-lt"/>
            </a:endParaRPr>
          </a:p>
          <a:p>
            <a:endParaRPr lang="sv-SE" sz="2200" dirty="0">
              <a:ea typeface="+mn-lt"/>
              <a:cs typeface="+mn-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72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NLLPublishDate xmlns="http://schemas.microsoft.com/sharepoint/v3">2024-08-15T22:00:00+00:00</NLLPublishDate>
    <NLLPublished xmlns="http://schemas.microsoft.com/sharepoint/v3" xsi:nil="true"/>
    <NLLPublishingstatus xmlns="http://schemas.microsoft.com/sharepoint/v3">Publicerad</NLLPublishingstatus>
    <NLLDocumentIDValue xmlns="http://schemas.microsoft.com/sharepoint/v3">ARBGRP1003-197849450-170</NLLDocumentIDValue>
    <NLLThinningTime xmlns="http://schemas.microsoft.com/sharepoint/v3">2027-08-15T22:00:00+00:00</NLLThinningTime>
    <NLLPublishDateQuickpart xmlns="http://schemas.microsoft.com/sharepoint/v3">2024-08-16</NLLPublishDateQuickpart>
    <NLLInformationCollectionTaxHTField0 xmlns="http://schemas.microsoft.com/sharepoint/v3">
      <Terms xmlns="http://schemas.microsoft.com/office/infopath/2007/PartnerControls"/>
    </NLLInformationCollectionTaxHTField0>
    <NLLLockWorkflows xmlns="http://schemas.microsoft.com/sharepoint/v3">false</NLLLockWorkflows>
    <NLLEstablishedByQuickpart xmlns="http://schemas.microsoft.com/sharepoint/v3">Yvonne Samuelsson</NLLEstablishedByQuickpart>
    <prdProcessTaxHTField0 xmlns="http://schemas.microsoft.com/sharepoint/v3">
      <Terms xmlns="http://schemas.microsoft.com/office/infopath/2007/PartnerControls">
        <TermInfo xmlns="http://schemas.microsoft.com/office/infopath/2007/PartnerControls">
          <TermName xmlns="http://schemas.microsoft.com/office/infopath/2007/PartnerControls">Vårdhygien</TermName>
          <TermId xmlns="http://schemas.microsoft.com/office/infopath/2007/PartnerControls">e41f11ce-04fc-4262-90fc-8bf38d85327e</TermId>
        </TermInfo>
      </Terms>
    </prdProcessTaxHTField0>
    <AnsvarigQuickpart xmlns="http://schemas.microsoft.com/sharepoint/v3">Yvonne Samuelsson</AnsvarigQuickpart>
    <NLLEstablishedBy xmlns="http://schemas.microsoft.com/sharepoint/v3">
      <UserInfo>
        <DisplayName>Yvonne Samuelsson</DisplayName>
        <AccountId>604</AccountId>
        <AccountType/>
      </UserInfo>
    </NLLEstablishedBy>
    <NLLStakeholderTaxHTField0 xmlns="http://schemas.microsoft.com/sharepoint/v3">
      <Terms xmlns="http://schemas.microsoft.com/office/infopath/2007/PartnerControls">
        <TermInfo xmlns="http://schemas.microsoft.com/office/infopath/2007/PartnerControls">
          <TermName xmlns="http://schemas.microsoft.com/office/infopath/2007/PartnerControls">Region Norrbotten</TermName>
          <TermId xmlns="http://schemas.microsoft.com/office/infopath/2007/PartnerControls">2ac66d7d-7456-4491-b0c4-3e1d538f92db</TermId>
        </TermInfo>
      </Term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981e6eac-a633-4de2-91a2-d5e48e1c0d00</TermId>
        </TermInfo>
      </Terms>
    </NLLDocumentTypeTaxHTField0>
    <NLLVersion xmlns="http://schemas.microsoft.com/sharepoint/v3">4.0</NLLVersion>
    <NLLInformationclass xmlns="http://schemas.microsoft.com/sharepoint/v3">Publik</NLLInformationclass>
    <NLLModifiedBy xmlns="http://schemas.microsoft.com/sharepoint/v3">Viktoria Kristoffersson</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Vårdhygien Vårdsäkerhetsenheten</TermName>
          <TermId xmlns="http://schemas.microsoft.com/office/infopath/2007/PartnerControls">ed857f27-1ed9-4a2d-8873-ca27fa1aacdd</TermId>
        </TermInfo>
      </Terms>
    </NLLProducerPlaceTaxHTField0>
    <VersionComment xmlns="http://schemas.microsoft.com/sharepoint/v3">Formaterat anteckningstext/Viktoria</VersionComment>
    <NLLDiarienummer xmlns="http://schemas.microsoft.com/sharepoint/v3" xsi:nil="true"/>
    <TaxKeywordTaxHTField xmlns="c7918ce9-5289-4a18-805d-4141408e948c">
      <Terms xmlns="http://schemas.microsoft.com/office/infopath/2007/PartnerControls">
        <TermInfo xmlns="http://schemas.microsoft.com/office/infopath/2007/PartnerControls">
          <TermName xmlns="http://schemas.microsoft.com/office/infopath/2007/PartnerControls">hygienombud</TermName>
          <TermId xmlns="http://schemas.microsoft.com/office/infopath/2007/PartnerControls">10e0d0eb-8fde-405b-a096-266bd9100e9a</TermId>
        </TermInfo>
        <TermInfo xmlns="http://schemas.microsoft.com/office/infopath/2007/PartnerControls">
          <TermName xmlns="http://schemas.microsoft.com/office/infopath/2007/PartnerControls">forum</TermName>
          <TermId xmlns="http://schemas.microsoft.com/office/infopath/2007/PartnerControls">441fc8c1-11b6-4d9a-8cf8-fd50e6928cd0</TermId>
        </TermInfo>
        <TermInfo xmlns="http://schemas.microsoft.com/office/infopath/2007/PartnerControls">
          <TermName xmlns="http://schemas.microsoft.com/office/infopath/2007/PartnerControls">kommunal vård och omsorg</TermName>
          <TermId xmlns="http://schemas.microsoft.com/office/infopath/2007/PartnerControls">e8a08ba5-efba-408a-9312-321ffe0967cb</TermId>
        </TermInfo>
      </Terms>
    </TaxKeywordTaxHTField>
    <_dlc_DocId xmlns="c7918ce9-5289-4a18-805d-4141408e948c">ARBGRP1003-197849450-170</_dlc_DocId>
    <_dlc_DocIdUrl xmlns="c7918ce9-5289-4a18-805d-4141408e948c">
      <Url>http://spportal.extvis.local/process/administrativ/_layouts/15/DocIdRedir.aspx?ID=ARBGRP1003-197849450-170</Url>
      <Description>ARBGRP1003-197849450-170</Description>
    </_dlc_DocIdUrl>
    <_dlc_DocIdPersistId xmlns="c7918ce9-5289-4a18-805d-4141408e948c">true</_dlc_DocIdPersistId>
    <_dlc_ExpireDateSaved xmlns="http://schemas.microsoft.com/sharepoint/v3" xsi:nil="true"/>
    <_dlc_ExpireDate xmlns="http://schemas.microsoft.com/sharepoint/v3">2027-09-15T22:00:00+00:00</_dlc_ExpireDate>
    <VIS_DocumentId xmlns="e1dec489-f745-4ed5-9c00-958a11aea6df">
      <Url>https://samarbeta.nll.se/producentplats/vardhygienvardsakerhetsenheten/_layouts/15/DocIdRedir.aspx?ID=ARBGRP1003-197849450-170</Url>
      <Description>ARBGRP1003-197849450-170</Description>
    </VIS_DocumentId>
    <VISResponsible xmlns="e1dec489-f745-4ed5-9c00-958a11aea6df">
      <UserInfo>
        <DisplayName>Yvonne Samuelsson</DisplayName>
        <AccountId>604</AccountId>
        <AccountType/>
      </UserInfo>
    </VISResponsible>
    <DocumentStatus xmlns="e1dec489-f745-4ed5-9c00-958a11aea6df">
      <Url>https://samarbeta.nll.se/producentplats/vardhygienvardsakerhetsenheten/_layouts/15/wrkstat.aspx?List=d2ddd865-a7e4-49ff-b477-5a451efab4c5&amp;WorkflowInstanceName=1bd67cc2-e9b2-449f-9016-e3cf4cb05efe</Url>
      <Description>Publicerad</Description>
    </DocumentStatus>
    <_dlc_Exempt xmlns="http://schemas.microsoft.com/sharepoint/v3">false</_dlc_Exempt>
  </documentManagement>
</p:properties>
</file>

<file path=customXml/item2.xml><?xml version="1.0" encoding="utf-8"?>
<?mso-contentType ?>
<p:Policy xmlns:p="office.server.policy" id="" local="true">
  <p:Name>Informerande</p:Name>
  <p:Description/>
  <p:Statement/>
  <p:PolicyItems>
    <p:PolicyItem featureId="Microsoft.Office.RecordsManagement.PolicyFeatures.Expiration" staticId="0x010100D7963E0E5B7A40E5AEA07389401D709F007B1238BBD93543428C20870054E92DBF|1214505165" UniqueId="15436f43-43ec-43f4-afa0-3fdfa097cfae">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907CEEA6569A954C976B7824CE75F91F" ma:contentTypeVersion="1901" ma:contentTypeDescription="Informerande dokument" ma:contentTypeScope="" ma:versionID="bfd5cb6dbdcc9b0d18e65ff628bcabbc">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69919442f72531a3f91be6bad0a3edb9"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1FAB8B-4763-42D9-A549-496DBEA396F4}">
  <ds:schemaRefs>
    <ds:schemaRef ds:uri="http://purl.org/dc/dcmitype/"/>
    <ds:schemaRef ds:uri="http://schemas.openxmlformats.org/package/2006/metadata/core-properties"/>
    <ds:schemaRef ds:uri="http://schemas.microsoft.com/sharepoint/v3"/>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68ff135a-2e68-4a91-be56-0b7934569718"/>
    <ds:schemaRef ds:uri="http://purl.org/dc/terms/"/>
    <ds:schemaRef ds:uri="http://purl.org/dc/elements/1.1/"/>
  </ds:schemaRefs>
</ds:datastoreItem>
</file>

<file path=customXml/itemProps2.xml><?xml version="1.0" encoding="utf-8"?>
<ds:datastoreItem xmlns:ds="http://schemas.openxmlformats.org/officeDocument/2006/customXml" ds:itemID="{270D9770-16E8-487A-8B2D-0DC634C6FD82}"/>
</file>

<file path=customXml/itemProps3.xml><?xml version="1.0" encoding="utf-8"?>
<ds:datastoreItem xmlns:ds="http://schemas.openxmlformats.org/officeDocument/2006/customXml" ds:itemID="{A82D15E0-D4A2-4509-AF25-BEC5E2230F50}"/>
</file>

<file path=customXml/itemProps4.xml><?xml version="1.0" encoding="utf-8"?>
<ds:datastoreItem xmlns:ds="http://schemas.openxmlformats.org/officeDocument/2006/customXml" ds:itemID="{F6A687C0-5575-44E5-B043-F5A2468A60C4}"/>
</file>

<file path=customXml/itemProps5.xml><?xml version="1.0" encoding="utf-8"?>
<ds:datastoreItem xmlns:ds="http://schemas.openxmlformats.org/officeDocument/2006/customXml" ds:itemID="{12894DD8-0CFB-43EA-82A7-9A08DE93E763}"/>
</file>

<file path=docProps/app.xml><?xml version="1.0" encoding="utf-8"?>
<Properties xmlns="http://schemas.openxmlformats.org/officeDocument/2006/extended-properties" xmlns:vt="http://schemas.openxmlformats.org/officeDocument/2006/docPropsVTypes">
  <TotalTime>513</TotalTime>
  <Words>3594</Words>
  <Application>Microsoft Office PowerPoint</Application>
  <PresentationFormat>Bredbild</PresentationFormat>
  <Paragraphs>354</Paragraphs>
  <Slides>20</Slides>
  <Notes>20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20</vt:i4>
      </vt:variant>
    </vt:vector>
  </HeadingPairs>
  <TitlesOfParts>
    <vt:vector size="27" baseType="lpstr">
      <vt:lpstr>Arial</vt:lpstr>
      <vt:lpstr>Calibri</vt:lpstr>
      <vt:lpstr>Calibri Light</vt:lpstr>
      <vt:lpstr>Source Sans Pro</vt:lpstr>
      <vt:lpstr>Tahoma</vt:lpstr>
      <vt:lpstr>Office-tema</vt:lpstr>
      <vt:lpstr>1_Office-tema</vt:lpstr>
      <vt:lpstr>Forum Hygienombud Kommunal vård- och omsorg Maj 2024</vt:lpstr>
      <vt:lpstr>Varför har vi ett Forum?</vt:lpstr>
      <vt:lpstr>Hygienombudet</vt:lpstr>
      <vt:lpstr>Hur går det i dag? </vt:lpstr>
      <vt:lpstr> Alltid på agendan</vt:lpstr>
      <vt:lpstr>Vilka verktyg har jag?</vt:lpstr>
      <vt:lpstr>Vårdhygieniska  riskfaktorer och riskanalyser  vad gäller  smittspridning och VRI</vt:lpstr>
      <vt:lpstr>Vad är riskanalys  och riskhantering?</vt:lpstr>
      <vt:lpstr>Riskanalys är en del av det förebyggande arbetet</vt:lpstr>
      <vt:lpstr>  Riskanalyser  HSLF-FS 2022:44 </vt:lpstr>
      <vt:lpstr>PowerPoint-presentation</vt:lpstr>
      <vt:lpstr>Vårdhygieniska riskfaktorerför smittspridning Patient/Vårdtagare med vårdhygieniska riskfaktorer kan innebära ökad risk för smittspridning men även ökad risk att förvärva vårdrelaterad infektion (VRI). Utvärdera riskfaktorer kontinuerligt under vårdtid. Uppmana och eventuellt hjälp patienten/ vårdtagaren till god handhygien och använd följsamhet till basala hygienrutiner, oavsett känd eller okänd smitta, det minskar riskerna. För att ta del av ytterligare fakta och utbildningsmaterial se VRI-smart, Antibiotika-smart och Sår-smart  på Vårdhygiens hemsida.</vt:lpstr>
      <vt:lpstr>Riskfaktorer för vårdrelaterad infektion (VRI) VRI är den vanligaste vårdskadan och minst 30% kan förebyggas. De flesta VRI orsakas av patientens/vårdtagarens egna bakterieflora. Förebyggande av riskfaktorer får därför stor betydelse.  Nedan ges exempel på vanliga åtgärdbara riskfaktorer före VRI. </vt:lpstr>
      <vt:lpstr>PowerPoint-presentation</vt:lpstr>
      <vt:lpstr>Diskussion i kommunal vård</vt:lpstr>
      <vt:lpstr>Utbildningar och arbetsmaterial </vt:lpstr>
      <vt:lpstr>Länk på vårdgivarwebben</vt:lpstr>
      <vt:lpstr>Hitta Vårdhygien </vt:lpstr>
      <vt:lpstr>   Bli antibiotikasmart Äldre- och funktionshinderomsorg  </vt:lpstr>
      <vt:lpstr>En ren hand är en säker hand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Hygienombud Kommun Maj 2024</dc:title>
  <dc:creator>Veronica Jönsson</dc:creator>
  <cp:keywords>kommunal vård och omsorg; hygienombud; forum</cp:keywords>
  <cp:lastModifiedBy>Viktoria Kristoffersson</cp:lastModifiedBy>
  <cp:revision>282</cp:revision>
  <cp:lastPrinted>2024-05-02T13:04:37Z</cp:lastPrinted>
  <dcterms:created xsi:type="dcterms:W3CDTF">2024-03-27T09:47:04Z</dcterms:created>
  <dcterms:modified xsi:type="dcterms:W3CDTF">2024-08-16T08:22:13Z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0x010100D7963E0E5B7A40E5AEA07389401D709F007B1238BBD93543428C20870054E92DBF0100907CEEA6569A954C976B7824CE75F91F</vt:lpwstr>
  </property>
  <property fmtid="{D5CDD505-2E9C-101B-9397-08002B2CF9AE}" pid="3" name="RN_DocumentType">
    <vt:lpwstr/>
  </property>
  <property fmtid="{D5CDD505-2E9C-101B-9397-08002B2CF9AE}" pid="4" name="RN_Process">
    <vt:lpwstr/>
  </property>
  <property fmtid="{D5CDD505-2E9C-101B-9397-08002B2CF9AE}" pid="5" name="RN_ProducerPlace">
    <vt:lpwstr/>
  </property>
  <property fmtid="{D5CDD505-2E9C-101B-9397-08002B2CF9AE}" pid="6" name="lcf76f155ced4ddcb4097134ff3c332f">
    <vt:lpwstr/>
  </property>
  <property fmtid="{D5CDD505-2E9C-101B-9397-08002B2CF9AE}" pid="7" name="MediaServiceImageTags">
    <vt:lpwstr/>
  </property>
  <property fmtid="{D5CDD505-2E9C-101B-9397-08002B2CF9AE}" pid="8" name="TaxKeyword">
    <vt:lpwstr>11465;#hygienombud|10e0d0eb-8fde-405b-a096-266bd9100e9a;#12054;#forum|441fc8c1-11b6-4d9a-8cf8-fd50e6928cd0;#11158;#kommunal vård och omsorg|e8a08ba5-efba-408a-9312-321ffe0967cb</vt:lpwstr>
  </property>
  <property fmtid="{D5CDD505-2E9C-101B-9397-08002B2CF9AE}" pid="9" name="CareActionCodeSurgical">
    <vt:lpwstr/>
  </property>
  <property fmtid="{D5CDD505-2E9C-101B-9397-08002B2CF9AE}" pid="10" name="NLLProducerPlace">
    <vt:lpwstr>11128;#Vårdhygien Vårdsäkerhetsenheten|ed857f27-1ed9-4a2d-8873-ca27fa1aacdd</vt:lpwstr>
  </property>
  <property fmtid="{D5CDD505-2E9C-101B-9397-08002B2CF9AE}" pid="11" name="NLLApprovedByQuickPart">
    <vt:lpwstr/>
  </property>
  <property fmtid="{D5CDD505-2E9C-101B-9397-08002B2CF9AE}" pid="12" name="NLLInformationCollection">
    <vt:lpwstr/>
  </property>
  <property fmtid="{D5CDD505-2E9C-101B-9397-08002B2CF9AE}" pid="13" name="NLLProjectDescription">
    <vt:lpwstr/>
  </property>
  <property fmtid="{D5CDD505-2E9C-101B-9397-08002B2CF9AE}" pid="14" name="PsychiatricCodeTaxHTField0">
    <vt:lpwstr/>
  </property>
  <property fmtid="{D5CDD505-2E9C-101B-9397-08002B2CF9AE}" pid="15" name="NLLStakeholder">
    <vt:lpwstr>1687;#|2ac66d7d-7456-4491-b0c4-3e1d538f92db</vt:lpwstr>
  </property>
  <property fmtid="{D5CDD505-2E9C-101B-9397-08002B2CF9AE}" pid="16" name="TLVCodeDiagnosisTaxHTField0">
    <vt:lpwstr/>
  </property>
  <property fmtid="{D5CDD505-2E9C-101B-9397-08002B2CF9AE}" pid="17" name="NPUCode">
    <vt:lpwstr/>
  </property>
  <property fmtid="{D5CDD505-2E9C-101B-9397-08002B2CF9AE}" pid="18" name="NLLClosureDate">
    <vt:lpwstr/>
  </property>
  <property fmtid="{D5CDD505-2E9C-101B-9397-08002B2CF9AE}" pid="19" name="NLLProducerplaceID">
    <vt:lpwstr/>
  </property>
  <property fmtid="{D5CDD505-2E9C-101B-9397-08002B2CF9AE}" pid="20" name="NLLPublishedTemplate">
    <vt:lpwstr/>
  </property>
  <property fmtid="{D5CDD505-2E9C-101B-9397-08002B2CF9AE}" pid="21" name="NLLWFComment">
    <vt:lpwstr/>
  </property>
  <property fmtid="{D5CDD505-2E9C-101B-9397-08002B2CF9AE}" pid="22" name="NLLPTCName">
    <vt:lpwstr/>
  </property>
  <property fmtid="{D5CDD505-2E9C-101B-9397-08002B2CF9AE}" pid="23" name="SpecialtyTaxHTField0">
    <vt:lpwstr/>
  </property>
  <property fmtid="{D5CDD505-2E9C-101B-9397-08002B2CF9AE}" pid="24" name="CareActionCodeNonSurgical">
    <vt:lpwstr/>
  </property>
  <property fmtid="{D5CDD505-2E9C-101B-9397-08002B2CF9AE}" pid="25" name="AnalysisNameTaxHTField0">
    <vt:lpwstr/>
  </property>
  <property fmtid="{D5CDD505-2E9C-101B-9397-08002B2CF9AE}" pid="26" name="Specialty">
    <vt:lpwstr/>
  </property>
  <property fmtid="{D5CDD505-2E9C-101B-9397-08002B2CF9AE}" pid="27" name="NLLProjectUrl">
    <vt:lpwstr/>
  </property>
  <property fmtid="{D5CDD505-2E9C-101B-9397-08002B2CF9AE}" pid="28" name="NLLMeetingTypeTaxHTField0">
    <vt:lpwstr/>
  </property>
  <property fmtid="{D5CDD505-2E9C-101B-9397-08002B2CF9AE}" pid="29" name="NLLTemplateStatus">
    <vt:lpwstr/>
  </property>
  <property fmtid="{D5CDD505-2E9C-101B-9397-08002B2CF9AE}" pid="30" name="NLLProjectLeader">
    <vt:lpwstr/>
  </property>
  <property fmtid="{D5CDD505-2E9C-101B-9397-08002B2CF9AE}" pid="32" name="NLLDecisionLevelManagedTaxHTField0">
    <vt:lpwstr/>
  </property>
  <property fmtid="{D5CDD505-2E9C-101B-9397-08002B2CF9AE}" pid="33" name="NLLDefaultTemplate">
    <vt:lpwstr/>
  </property>
  <property fmtid="{D5CDD505-2E9C-101B-9397-08002B2CF9AE}" pid="34" name="NLLProjectVisitor">
    <vt:lpwstr/>
  </property>
  <property fmtid="{D5CDD505-2E9C-101B-9397-08002B2CF9AE}" pid="35" name="NLLApprovedBy">
    <vt:lpwstr/>
  </property>
  <property fmtid="{D5CDD505-2E9C-101B-9397-08002B2CF9AE}" pid="36" name="NLLDecisionLevelManaged">
    <vt:lpwstr/>
  </property>
  <property fmtid="{D5CDD505-2E9C-101B-9397-08002B2CF9AE}" pid="37" name="CompulsoryAction">
    <vt:lpwstr/>
  </property>
  <property fmtid="{D5CDD505-2E9C-101B-9397-08002B2CF9AE}" pid="38" name="NLLProjectDivisionTaxHTField0">
    <vt:lpwstr/>
  </property>
  <property fmtid="{D5CDD505-2E9C-101B-9397-08002B2CF9AE}" pid="39" name="ICD10CodeTaxHTField0">
    <vt:lpwstr/>
  </property>
  <property fmtid="{D5CDD505-2E9C-101B-9397-08002B2CF9AE}" pid="40" name="Godkänn dokument">
    <vt:lpwstr>, </vt:lpwstr>
  </property>
  <property fmtid="{D5CDD505-2E9C-101B-9397-08002B2CF9AE}" pid="41" name="NLLProjectOwner">
    <vt:lpwstr/>
  </property>
  <property fmtid="{D5CDD505-2E9C-101B-9397-08002B2CF9AE}" pid="42" name="NPUCodeTaxHTField0">
    <vt:lpwstr/>
  </property>
  <property fmtid="{D5CDD505-2E9C-101B-9397-08002B2CF9AE}" pid="43" name="NLLTemplateFolderDescription">
    <vt:lpwstr/>
  </property>
  <property fmtid="{D5CDD505-2E9C-101B-9397-08002B2CF9AE}" pid="44" name="TLVCodeAction">
    <vt:lpwstr/>
  </property>
  <property fmtid="{D5CDD505-2E9C-101B-9397-08002B2CF9AE}" pid="45" name="RadiologicalCode">
    <vt:lpwstr/>
  </property>
  <property fmtid="{D5CDD505-2E9C-101B-9397-08002B2CF9AE}" pid="46" name="References">
    <vt:lpwstr/>
  </property>
  <property fmtid="{D5CDD505-2E9C-101B-9397-08002B2CF9AE}" pid="47" name="prdProcess">
    <vt:lpwstr>9905;#Vårdhygien|e41f11ce-04fc-4262-90fc-8bf38d85327e</vt:lpwstr>
  </property>
  <property fmtid="{D5CDD505-2E9C-101B-9397-08002B2CF9AE}" pid="48" name="NLLProjectOrderStatus">
    <vt:lpwstr/>
  </property>
  <property fmtid="{D5CDD505-2E9C-101B-9397-08002B2CF9AE}" pid="49" name="NLLReferenceGroup">
    <vt:lpwstr/>
  </property>
  <property fmtid="{D5CDD505-2E9C-101B-9397-08002B2CF9AE}" pid="50" name="TLVCodeDiagnosis">
    <vt:lpwstr/>
  </property>
  <property fmtid="{D5CDD505-2E9C-101B-9397-08002B2CF9AE}" pid="52" name="PharmaceuticalCode">
    <vt:lpwstr/>
  </property>
  <property fmtid="{D5CDD505-2E9C-101B-9397-08002B2CF9AE}" pid="53" name="NLLInitiationDate">
    <vt:lpwstr/>
  </property>
  <property fmtid="{D5CDD505-2E9C-101B-9397-08002B2CF9AE}" pid="54" name="NLLProjectNr">
    <vt:lpwstr/>
  </property>
  <property fmtid="{D5CDD505-2E9C-101B-9397-08002B2CF9AE}" pid="55" name="ReferencesTaxHTField0">
    <vt:lpwstr/>
  </property>
  <property fmtid="{D5CDD505-2E9C-101B-9397-08002B2CF9AE}" pid="56" name="NLLWindingUpDate">
    <vt:lpwstr/>
  </property>
  <property fmtid="{D5CDD505-2E9C-101B-9397-08002B2CF9AE}" pid="57" name="TLVCodeActionTaxHTField0">
    <vt:lpwstr/>
  </property>
  <property fmtid="{D5CDD505-2E9C-101B-9397-08002B2CF9AE}" pid="58" name="Granska dokument">
    <vt:lpwstr>, </vt:lpwstr>
  </property>
  <property fmtid="{D5CDD505-2E9C-101B-9397-08002B2CF9AE}" pid="59" name="NLLProjectTypeTaxHTField0">
    <vt:lpwstr/>
  </property>
  <property fmtid="{D5CDD505-2E9C-101B-9397-08002B2CF9AE}" pid="60" name="NLLPTCProcessTeam">
    <vt:lpwstr/>
  </property>
  <property fmtid="{D5CDD505-2E9C-101B-9397-08002B2CF9AE}" pid="61" name="RadiologicalCodeTaxHTField0">
    <vt:lpwstr/>
  </property>
  <property fmtid="{D5CDD505-2E9C-101B-9397-08002B2CF9AE}" pid="62" name="NLLImplementationDate">
    <vt:lpwstr/>
  </property>
  <property fmtid="{D5CDD505-2E9C-101B-9397-08002B2CF9AE}" pid="63" name="NLLProjectDivision">
    <vt:lpwstr/>
  </property>
  <property fmtid="{D5CDD505-2E9C-101B-9397-08002B2CF9AE}" pid="64" name="PsychiatricCode">
    <vt:lpwstr/>
  </property>
  <property fmtid="{D5CDD505-2E9C-101B-9397-08002B2CF9AE}" pid="65" name="Publicera dokument">
    <vt:lpwstr>, </vt:lpwstr>
  </property>
  <property fmtid="{D5CDD505-2E9C-101B-9397-08002B2CF9AE}" pid="66" name="NLLProjectType">
    <vt:lpwstr/>
  </property>
  <property fmtid="{D5CDD505-2E9C-101B-9397-08002B2CF9AE}" pid="67" name="AnalysisName">
    <vt:lpwstr/>
  </property>
  <property fmtid="{D5CDD505-2E9C-101B-9397-08002B2CF9AE}" pid="68" name="NLLMtptCodeTaxHTField0">
    <vt:lpwstr/>
  </property>
  <property fmtid="{D5CDD505-2E9C-101B-9397-08002B2CF9AE}" pid="69" name="NLLLatestProjectTrackingDate">
    <vt:lpwstr/>
  </property>
  <property fmtid="{D5CDD505-2E9C-101B-9397-08002B2CF9AE}" pid="70" name="NLLDocumentType">
    <vt:lpwstr>1021;#Presentation|981e6eac-a633-4de2-91a2-d5e48e1c0d00</vt:lpwstr>
  </property>
  <property fmtid="{D5CDD505-2E9C-101B-9397-08002B2CF9AE}" pid="71" name="NLLProjectTypeText">
    <vt:lpwstr/>
  </property>
  <property fmtid="{D5CDD505-2E9C-101B-9397-08002B2CF9AE}" pid="72" name="NLLEstablishingDate">
    <vt:lpwstr/>
  </property>
  <property fmtid="{D5CDD505-2E9C-101B-9397-08002B2CF9AE}" pid="73" name="NLLProjectMember">
    <vt:lpwstr/>
  </property>
  <property fmtid="{D5CDD505-2E9C-101B-9397-08002B2CF9AE}" pid="74" name="NLLProcessTeamLookup">
    <vt:lpwstr/>
  </property>
  <property fmtid="{D5CDD505-2E9C-101B-9397-08002B2CF9AE}" pid="75" name="CareActionCodeNonSurgicalTaxHTField0">
    <vt:lpwstr/>
  </property>
  <property fmtid="{D5CDD505-2E9C-101B-9397-08002B2CF9AE}" pid="76" name="CompulsoryActionTaxHTField0">
    <vt:lpwstr/>
  </property>
  <property fmtid="{D5CDD505-2E9C-101B-9397-08002B2CF9AE}" pid="77" name="NLLMeetingType">
    <vt:lpwstr/>
  </property>
  <property fmtid="{D5CDD505-2E9C-101B-9397-08002B2CF9AE}" pid="78" name="NLLProjectLeaderDiv">
    <vt:lpwstr/>
  </property>
  <property fmtid="{D5CDD505-2E9C-101B-9397-08002B2CF9AE}" pid="79" name="NLLProjectName">
    <vt:lpwstr/>
  </property>
  <property fmtid="{D5CDD505-2E9C-101B-9397-08002B2CF9AE}" pid="80" name="NLLMtptCode">
    <vt:lpwstr/>
  </property>
  <property fmtid="{D5CDD505-2E9C-101B-9397-08002B2CF9AE}" pid="81" name="ICD10Code">
    <vt:lpwstr/>
  </property>
  <property fmtid="{D5CDD505-2E9C-101B-9397-08002B2CF9AE}" pid="82" name="NLLProjectStatus">
    <vt:lpwstr/>
  </property>
  <property fmtid="{D5CDD505-2E9C-101B-9397-08002B2CF9AE}" pid="83" name="NLLSteeringGroup">
    <vt:lpwstr/>
  </property>
  <property fmtid="{D5CDD505-2E9C-101B-9397-08002B2CF9AE}" pid="84" name="CareActionCodeSurgicalTaxHTField0">
    <vt:lpwstr/>
  </property>
  <property fmtid="{D5CDD505-2E9C-101B-9397-08002B2CF9AE}" pid="85" name="PharmaceuticalCodeTaxHTField0">
    <vt:lpwstr/>
  </property>
  <property fmtid="{D5CDD505-2E9C-101B-9397-08002B2CF9AE}" pid="86" name="_dlc_policyId">
    <vt:lpwstr>0x010100D7963E0E5B7A40E5AEA07389401D709F007B1238BBD93543428C20870054E92DBF|1214505165</vt:lpwstr>
  </property>
  <property fmtid="{D5CDD505-2E9C-101B-9397-08002B2CF9AE}" pid="87"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88" name="_dlc_DocIdItemGuid">
    <vt:lpwstr>abd1c52b-327c-4ae8-b605-5fd707e7527e</vt:lpwstr>
  </property>
  <property fmtid="{D5CDD505-2E9C-101B-9397-08002B2CF9AE}" pid="89" name="TaxCatchAll">
    <vt:lpwstr>11128;#;#11158;#;#9905;#;#12054;#;#1687;#;#11465;#;#1021;#</vt:lpwstr>
  </property>
  <property fmtid="{D5CDD505-2E9C-101B-9397-08002B2CF9AE}" pid="90" name="_dlc_ItemStageId">
    <vt:lpwstr/>
  </property>
  <property fmtid="{D5CDD505-2E9C-101B-9397-08002B2CF9AE}" pid="91" name="Order">
    <vt:r8>3041800</vt:r8>
  </property>
  <property fmtid="{D5CDD505-2E9C-101B-9397-08002B2CF9AE}" pid="92" name="xd_ProgID">
    <vt:lpwstr/>
  </property>
  <property fmtid="{D5CDD505-2E9C-101B-9397-08002B2CF9AE}" pid="93" name="_SourceUrl">
    <vt:lpwstr/>
  </property>
  <property fmtid="{D5CDD505-2E9C-101B-9397-08002B2CF9AE}" pid="94" name="_SharedFileIndex">
    <vt:lpwstr/>
  </property>
  <property fmtid="{D5CDD505-2E9C-101B-9397-08002B2CF9AE}" pid="95" name="TemplateUrl">
    <vt:lpwstr/>
  </property>
  <property fmtid="{D5CDD505-2E9C-101B-9397-08002B2CF9AE}" pid="97" name="NLLDecisionLevelGoverning">
    <vt:lpwstr/>
  </property>
  <property fmtid="{D5CDD505-2E9C-101B-9397-08002B2CF9AE}" pid="98" name="NLLFactOwner">
    <vt:lpwstr/>
  </property>
  <property fmtid="{D5CDD505-2E9C-101B-9397-08002B2CF9AE}" pid="99" name="NLLFactOwnerText">
    <vt:lpwstr/>
  </property>
  <property fmtid="{D5CDD505-2E9C-101B-9397-08002B2CF9AE}" pid="100" name="xd_Signature">
    <vt:bool>false</vt:bool>
  </property>
  <property fmtid="{D5CDD505-2E9C-101B-9397-08002B2CF9AE}" pid="101" name="NLLDecisionLevel">
    <vt:lpwstr/>
  </property>
  <property fmtid="{D5CDD505-2E9C-101B-9397-08002B2CF9AE}" pid="102" name="NLLPTCProcessLeader">
    <vt:lpwstr/>
  </property>
  <property fmtid="{D5CDD505-2E9C-101B-9397-08002B2CF9AE}" pid="104" name="NLLPTCVISEditor">
    <vt:lpwstr/>
  </property>
</Properties>
</file>