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9" r:id="rId6"/>
    <p:sldId id="275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662738" cy="9832975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3238"/>
    <a:srgbClr val="CC3300"/>
    <a:srgbClr val="969696"/>
    <a:srgbClr val="0D6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83" autoAdjust="0"/>
  </p:normalViewPr>
  <p:slideViewPr>
    <p:cSldViewPr>
      <p:cViewPr>
        <p:scale>
          <a:sx n="100" d="100"/>
          <a:sy n="100" d="100"/>
        </p:scale>
        <p:origin x="-123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5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5519BD-1EC3-4A00-B9A5-B9401802A13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622CCEDF-97B1-45B5-B97C-74C51714DD66}">
      <dgm:prSet phldrT="[Text]" custT="1"/>
      <dgm:spPr/>
      <dgm:t>
        <a:bodyPr/>
        <a:lstStyle/>
        <a:p>
          <a:r>
            <a:rPr lang="sv-SE" sz="900" b="1" dirty="0" smtClean="0">
              <a:solidFill>
                <a:srgbClr val="FF0000"/>
              </a:solidFill>
            </a:rPr>
            <a:t>Produktförfrågan</a:t>
          </a:r>
          <a:r>
            <a:rPr lang="sv-SE" sz="900" dirty="0" smtClean="0"/>
            <a:t> </a:t>
          </a:r>
          <a:r>
            <a:rPr lang="sv-SE" sz="1000" dirty="0" smtClean="0"/>
            <a:t/>
          </a:r>
          <a:br>
            <a:rPr lang="sv-SE" sz="1000" dirty="0" smtClean="0"/>
          </a:br>
          <a:r>
            <a:rPr lang="sv-SE" sz="1000" dirty="0" smtClean="0"/>
            <a:t>f.f.a nya produkter, produkter utanför sortimentet</a:t>
          </a:r>
          <a:endParaRPr lang="sv-SE" sz="1000" dirty="0"/>
        </a:p>
      </dgm:t>
    </dgm:pt>
    <dgm:pt modelId="{A676E97B-49BD-469C-8378-B1E9E42FCF47}" type="parTrans" cxnId="{8FBF7D00-B1E0-4676-8037-ADD67E08FC57}">
      <dgm:prSet/>
      <dgm:spPr/>
      <dgm:t>
        <a:bodyPr/>
        <a:lstStyle/>
        <a:p>
          <a:endParaRPr lang="sv-SE"/>
        </a:p>
      </dgm:t>
    </dgm:pt>
    <dgm:pt modelId="{32509897-E7AA-4879-A56A-453E560707CB}" type="sibTrans" cxnId="{8FBF7D00-B1E0-4676-8037-ADD67E08FC57}">
      <dgm:prSet/>
      <dgm:spPr/>
      <dgm:t>
        <a:bodyPr/>
        <a:lstStyle/>
        <a:p>
          <a:endParaRPr lang="sv-SE"/>
        </a:p>
      </dgm:t>
    </dgm:pt>
    <dgm:pt modelId="{CF758A00-065D-485D-BC77-C1B75D88C155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sv-SE" b="1" dirty="0" smtClean="0"/>
            <a:t>A. Riktlinjer finns</a:t>
          </a:r>
          <a:endParaRPr lang="sv-SE" b="1" dirty="0"/>
        </a:p>
      </dgm:t>
    </dgm:pt>
    <dgm:pt modelId="{B81C0F65-72B8-47E1-A1EC-48868C5DACAD}" type="parTrans" cxnId="{087A86ED-B01A-43C3-8BDC-2D1B5A4FD677}">
      <dgm:prSet/>
      <dgm:spPr/>
      <dgm:t>
        <a:bodyPr/>
        <a:lstStyle/>
        <a:p>
          <a:endParaRPr lang="sv-SE"/>
        </a:p>
      </dgm:t>
    </dgm:pt>
    <dgm:pt modelId="{5A5313E5-46F9-443F-B831-EB0960D4414C}" type="sibTrans" cxnId="{087A86ED-B01A-43C3-8BDC-2D1B5A4FD677}">
      <dgm:prSet/>
      <dgm:spPr/>
      <dgm:t>
        <a:bodyPr/>
        <a:lstStyle/>
        <a:p>
          <a:endParaRPr lang="sv-SE"/>
        </a:p>
      </dgm:t>
    </dgm:pt>
    <dgm:pt modelId="{EEA6A25F-380B-4BF7-8C16-B9D35930DA1A}">
      <dgm:prSet phldrT="[Text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sv-SE" b="1" dirty="0" smtClean="0"/>
            <a:t>B. Riktlinjer finns inte</a:t>
          </a:r>
          <a:endParaRPr lang="sv-SE" b="1" dirty="0"/>
        </a:p>
      </dgm:t>
    </dgm:pt>
    <dgm:pt modelId="{0EAE513E-2F80-4455-844C-0409F55A2029}" type="parTrans" cxnId="{2CB78AE8-62DC-41E2-9FEE-9896AC8622DA}">
      <dgm:prSet/>
      <dgm:spPr/>
      <dgm:t>
        <a:bodyPr/>
        <a:lstStyle/>
        <a:p>
          <a:endParaRPr lang="sv-SE"/>
        </a:p>
      </dgm:t>
    </dgm:pt>
    <dgm:pt modelId="{DF899690-34EA-4FAE-9614-BFAE6622F690}" type="sibTrans" cxnId="{2CB78AE8-62DC-41E2-9FEE-9896AC8622DA}">
      <dgm:prSet/>
      <dgm:spPr/>
      <dgm:t>
        <a:bodyPr/>
        <a:lstStyle/>
        <a:p>
          <a:endParaRPr lang="sv-SE"/>
        </a:p>
      </dgm:t>
    </dgm:pt>
    <dgm:pt modelId="{BB74BD29-70F8-4238-915F-FAAA9360380D}">
      <dgm:prSet phldrT="[Text]"/>
      <dgm:spPr>
        <a:solidFill>
          <a:schemeClr val="tx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v-SE" dirty="0" smtClean="0"/>
            <a:t>C. Eget ansvar</a:t>
          </a:r>
          <a:endParaRPr lang="sv-SE" dirty="0"/>
        </a:p>
      </dgm:t>
    </dgm:pt>
    <dgm:pt modelId="{9FDC4724-6C5E-4969-9017-10B506FA003C}" type="parTrans" cxnId="{9D225FC4-8F29-4A31-AEB2-81E6E540F774}">
      <dgm:prSet/>
      <dgm:spPr/>
      <dgm:t>
        <a:bodyPr/>
        <a:lstStyle/>
        <a:p>
          <a:endParaRPr lang="sv-SE"/>
        </a:p>
      </dgm:t>
    </dgm:pt>
    <dgm:pt modelId="{7B9F70B7-4541-4393-9080-33905CE1A957}" type="sibTrans" cxnId="{9D225FC4-8F29-4A31-AEB2-81E6E540F774}">
      <dgm:prSet/>
      <dgm:spPr/>
      <dgm:t>
        <a:bodyPr/>
        <a:lstStyle/>
        <a:p>
          <a:endParaRPr lang="sv-SE"/>
        </a:p>
      </dgm:t>
    </dgm:pt>
    <dgm:pt modelId="{5787187C-CA1C-45F2-8E41-FF41DB077FF4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sv-SE" dirty="0" smtClean="0"/>
            <a:t>A1. Förskrivs utanför sortiment efter rådgivning av hjälpmedelskonsulent</a:t>
          </a:r>
          <a:endParaRPr lang="sv-SE" dirty="0"/>
        </a:p>
      </dgm:t>
    </dgm:pt>
    <dgm:pt modelId="{A4A06830-5873-4974-9103-53FA9B0638C2}" type="parTrans" cxnId="{B69F8BFF-3791-42D3-B9CC-A0F1F220A56E}">
      <dgm:prSet/>
      <dgm:spPr/>
      <dgm:t>
        <a:bodyPr/>
        <a:lstStyle/>
        <a:p>
          <a:endParaRPr lang="sv-SE"/>
        </a:p>
      </dgm:t>
    </dgm:pt>
    <dgm:pt modelId="{D15ED0DE-1955-4294-984A-8F66096CA86A}" type="sibTrans" cxnId="{B69F8BFF-3791-42D3-B9CC-A0F1F220A56E}">
      <dgm:prSet/>
      <dgm:spPr/>
      <dgm:t>
        <a:bodyPr/>
        <a:lstStyle/>
        <a:p>
          <a:endParaRPr lang="sv-SE"/>
        </a:p>
      </dgm:t>
    </dgm:pt>
    <dgm:pt modelId="{CAE527C3-F74D-4468-BD93-A041E59AB960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sv-SE" dirty="0" smtClean="0"/>
            <a:t>A2. Principärende i Länshjälpmedelsgruppen</a:t>
          </a:r>
          <a:endParaRPr lang="sv-SE" dirty="0"/>
        </a:p>
      </dgm:t>
    </dgm:pt>
    <dgm:pt modelId="{21D93204-6AAF-4EEA-A9FE-2AE1074132BF}" type="parTrans" cxnId="{06317B44-C109-4B63-98A8-55F35E1F1C8C}">
      <dgm:prSet/>
      <dgm:spPr/>
      <dgm:t>
        <a:bodyPr/>
        <a:lstStyle/>
        <a:p>
          <a:endParaRPr lang="sv-SE"/>
        </a:p>
      </dgm:t>
    </dgm:pt>
    <dgm:pt modelId="{E1D85D64-89AB-4326-9716-811358E3D3E8}" type="sibTrans" cxnId="{06317B44-C109-4B63-98A8-55F35E1F1C8C}">
      <dgm:prSet/>
      <dgm:spPr/>
      <dgm:t>
        <a:bodyPr/>
        <a:lstStyle/>
        <a:p>
          <a:endParaRPr lang="sv-SE"/>
        </a:p>
      </dgm:t>
    </dgm:pt>
    <dgm:pt modelId="{5DC71295-1B2C-42EB-9DA9-6B7D09812F9C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sv-SE" dirty="0" smtClean="0"/>
            <a:t>B 1. Principärende i Länshjälpmedelsgruppen</a:t>
          </a:r>
          <a:endParaRPr lang="sv-SE" dirty="0"/>
        </a:p>
      </dgm:t>
    </dgm:pt>
    <dgm:pt modelId="{E07E97E6-D5E4-48E2-9A60-F3931B25AD03}" type="parTrans" cxnId="{0C028DDD-6D11-4EEA-ACEF-28A1EAB4D339}">
      <dgm:prSet/>
      <dgm:spPr/>
      <dgm:t>
        <a:bodyPr/>
        <a:lstStyle/>
        <a:p>
          <a:endParaRPr lang="sv-SE"/>
        </a:p>
      </dgm:t>
    </dgm:pt>
    <dgm:pt modelId="{5B45C6E8-29CD-4166-B27B-F6C1129FA9D4}" type="sibTrans" cxnId="{0C028DDD-6D11-4EEA-ACEF-28A1EAB4D339}">
      <dgm:prSet/>
      <dgm:spPr/>
      <dgm:t>
        <a:bodyPr/>
        <a:lstStyle/>
        <a:p>
          <a:endParaRPr lang="sv-SE"/>
        </a:p>
      </dgm:t>
    </dgm:pt>
    <dgm:pt modelId="{570D1CC5-1311-45B4-97EF-287A813C71B7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sv-SE" dirty="0" smtClean="0"/>
            <a:t>B1.1 Särskild förskrivning</a:t>
          </a:r>
          <a:endParaRPr lang="sv-SE" dirty="0"/>
        </a:p>
      </dgm:t>
    </dgm:pt>
    <dgm:pt modelId="{099B1C12-54DF-4ABD-8E37-558B37F97EE7}" type="parTrans" cxnId="{F80BE959-6F55-4966-A3F6-20341BE0E387}">
      <dgm:prSet/>
      <dgm:spPr/>
      <dgm:t>
        <a:bodyPr/>
        <a:lstStyle/>
        <a:p>
          <a:endParaRPr lang="sv-SE"/>
        </a:p>
      </dgm:t>
    </dgm:pt>
    <dgm:pt modelId="{0A06E5FB-4364-4F23-B1B2-3195FF7CB476}" type="sibTrans" cxnId="{F80BE959-6F55-4966-A3F6-20341BE0E387}">
      <dgm:prSet/>
      <dgm:spPr/>
      <dgm:t>
        <a:bodyPr/>
        <a:lstStyle/>
        <a:p>
          <a:endParaRPr lang="sv-SE"/>
        </a:p>
      </dgm:t>
    </dgm:pt>
    <dgm:pt modelId="{0FFDE8F2-8CF1-46AA-A3C3-C2C4CDC217F0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sv-SE" dirty="0" smtClean="0"/>
            <a:t>A2.1.Särskild förskrivning</a:t>
          </a:r>
          <a:endParaRPr lang="sv-SE" dirty="0"/>
        </a:p>
      </dgm:t>
    </dgm:pt>
    <dgm:pt modelId="{6FCD0ABF-95D0-4EAD-B6E0-4A744E9D5EB4}" type="parTrans" cxnId="{6CD8E7EC-AF2B-473C-80DE-21E89602E71E}">
      <dgm:prSet/>
      <dgm:spPr/>
      <dgm:t>
        <a:bodyPr/>
        <a:lstStyle/>
        <a:p>
          <a:endParaRPr lang="sv-SE"/>
        </a:p>
      </dgm:t>
    </dgm:pt>
    <dgm:pt modelId="{6E2B231B-AE6C-43C4-B09F-B773DE5E6940}" type="sibTrans" cxnId="{6CD8E7EC-AF2B-473C-80DE-21E89602E71E}">
      <dgm:prSet/>
      <dgm:spPr/>
      <dgm:t>
        <a:bodyPr/>
        <a:lstStyle/>
        <a:p>
          <a:endParaRPr lang="sv-SE"/>
        </a:p>
      </dgm:t>
    </dgm:pt>
    <dgm:pt modelId="{A0A5F1BC-93D3-4F8C-8A89-7AABB9A894AB}">
      <dgm:prSet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sv-SE" dirty="0" smtClean="0"/>
            <a:t>A2.2 Grundligare utvärdering med hjälp av FOI enheten</a:t>
          </a:r>
          <a:endParaRPr lang="sv-SE" dirty="0"/>
        </a:p>
      </dgm:t>
    </dgm:pt>
    <dgm:pt modelId="{BE916EAF-D666-45DE-9048-E5A7BCC19F4E}" type="parTrans" cxnId="{8BC25AB3-CE83-4B2D-A17A-3834281E358E}">
      <dgm:prSet/>
      <dgm:spPr/>
      <dgm:t>
        <a:bodyPr/>
        <a:lstStyle/>
        <a:p>
          <a:endParaRPr lang="sv-SE"/>
        </a:p>
      </dgm:t>
    </dgm:pt>
    <dgm:pt modelId="{AA333033-67A0-46C9-8E82-0BE714356ECC}" type="sibTrans" cxnId="{8BC25AB3-CE83-4B2D-A17A-3834281E358E}">
      <dgm:prSet/>
      <dgm:spPr/>
      <dgm:t>
        <a:bodyPr/>
        <a:lstStyle/>
        <a:p>
          <a:endParaRPr lang="sv-SE"/>
        </a:p>
      </dgm:t>
    </dgm:pt>
    <dgm:pt modelId="{B7D1D811-16EB-4D7E-A600-E60247FF0C8C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sv-SE" sz="900" dirty="0" smtClean="0"/>
            <a:t>Vilken är klassificeringen?</a:t>
          </a:r>
          <a:endParaRPr lang="sv-SE" sz="900" dirty="0"/>
        </a:p>
      </dgm:t>
    </dgm:pt>
    <dgm:pt modelId="{C42E2EDB-84C2-4528-BB09-CB1075E3BE85}" type="parTrans" cxnId="{CC72C102-01C2-439F-B3BA-C4F644DC01AC}">
      <dgm:prSet/>
      <dgm:spPr/>
      <dgm:t>
        <a:bodyPr/>
        <a:lstStyle/>
        <a:p>
          <a:endParaRPr lang="sv-SE"/>
        </a:p>
      </dgm:t>
    </dgm:pt>
    <dgm:pt modelId="{0E4264CC-6A48-41C3-B7BA-727CDE83668E}" type="sibTrans" cxnId="{CC72C102-01C2-439F-B3BA-C4F644DC01AC}">
      <dgm:prSet/>
      <dgm:spPr/>
      <dgm:t>
        <a:bodyPr/>
        <a:lstStyle/>
        <a:p>
          <a:endParaRPr lang="sv-SE"/>
        </a:p>
      </dgm:t>
    </dgm:pt>
    <dgm:pt modelId="{96E2A742-1669-4030-A610-E6DCB7FBBD09}">
      <dgm:prSet/>
      <dgm:spPr>
        <a:solidFill>
          <a:schemeClr val="tx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v-SE" dirty="0" smtClean="0"/>
            <a:t>Eget ansvar</a:t>
          </a:r>
          <a:endParaRPr lang="sv-SE" dirty="0"/>
        </a:p>
      </dgm:t>
    </dgm:pt>
    <dgm:pt modelId="{4DF9BC86-C36C-41E7-91BE-3FB130499BE4}" type="parTrans" cxnId="{896E1CB3-93B8-4002-9ACA-6113CA4A5434}">
      <dgm:prSet/>
      <dgm:spPr/>
      <dgm:t>
        <a:bodyPr/>
        <a:lstStyle/>
        <a:p>
          <a:endParaRPr lang="sv-SE"/>
        </a:p>
      </dgm:t>
    </dgm:pt>
    <dgm:pt modelId="{FA97135E-B6C1-4A50-BD8D-45CE5E18E992}" type="sibTrans" cxnId="{896E1CB3-93B8-4002-9ACA-6113CA4A5434}">
      <dgm:prSet/>
      <dgm:spPr/>
      <dgm:t>
        <a:bodyPr/>
        <a:lstStyle/>
        <a:p>
          <a:endParaRPr lang="sv-SE"/>
        </a:p>
      </dgm:t>
    </dgm:pt>
    <dgm:pt modelId="{DABD7B45-63CF-48F6-A537-CCDA475E2A7A}">
      <dgm:prSet/>
      <dgm:spPr>
        <a:solidFill>
          <a:schemeClr val="tx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v-SE" dirty="0" smtClean="0"/>
            <a:t>Eget ansvar</a:t>
          </a:r>
          <a:endParaRPr lang="sv-SE" dirty="0"/>
        </a:p>
      </dgm:t>
    </dgm:pt>
    <dgm:pt modelId="{228400FC-FA70-4A03-8E38-CB0690D58FDF}" type="sibTrans" cxnId="{AB06FDD6-8377-4C34-B692-288A16101BB9}">
      <dgm:prSet/>
      <dgm:spPr/>
      <dgm:t>
        <a:bodyPr/>
        <a:lstStyle/>
        <a:p>
          <a:endParaRPr lang="sv-SE"/>
        </a:p>
      </dgm:t>
    </dgm:pt>
    <dgm:pt modelId="{494A3B58-8306-41BB-BEAF-869A75F0BCBB}" type="parTrans" cxnId="{AB06FDD6-8377-4C34-B692-288A16101BB9}">
      <dgm:prSet/>
      <dgm:spPr/>
      <dgm:t>
        <a:bodyPr/>
        <a:lstStyle/>
        <a:p>
          <a:endParaRPr lang="sv-SE"/>
        </a:p>
      </dgm:t>
    </dgm:pt>
    <dgm:pt modelId="{F403A612-9500-43BE-BE3B-808553DD0B2B}">
      <dgm:prSet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sv-SE" dirty="0" smtClean="0"/>
            <a:t>B1.2 Grundligare utvärdering med hjälp av FOI</a:t>
          </a:r>
          <a:endParaRPr lang="sv-SE" dirty="0"/>
        </a:p>
      </dgm:t>
    </dgm:pt>
    <dgm:pt modelId="{5AD48F7B-DE5F-43A3-BF7E-CE4D02DDB644}" type="parTrans" cxnId="{13CED2CE-736C-4522-B2E3-32B574A046A0}">
      <dgm:prSet/>
      <dgm:spPr/>
      <dgm:t>
        <a:bodyPr/>
        <a:lstStyle/>
        <a:p>
          <a:endParaRPr lang="sv-SE"/>
        </a:p>
      </dgm:t>
    </dgm:pt>
    <dgm:pt modelId="{3345EFD7-0BB7-4678-8FE9-925A5B346705}" type="sibTrans" cxnId="{13CED2CE-736C-4522-B2E3-32B574A046A0}">
      <dgm:prSet/>
      <dgm:spPr/>
      <dgm:t>
        <a:bodyPr/>
        <a:lstStyle/>
        <a:p>
          <a:endParaRPr lang="sv-SE"/>
        </a:p>
      </dgm:t>
    </dgm:pt>
    <dgm:pt modelId="{E23CB8F9-106A-4DAE-BE0D-CD978C85356C}">
      <dgm:prSet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sv-SE" dirty="0" smtClean="0"/>
            <a:t>Ev. </a:t>
          </a:r>
          <a:r>
            <a:rPr lang="sv-SE" smtClean="0"/>
            <a:t>förslag </a:t>
          </a:r>
          <a:r>
            <a:rPr lang="sv-SE" dirty="0" smtClean="0"/>
            <a:t>på justering i riktlinjerna</a:t>
          </a:r>
          <a:endParaRPr lang="sv-SE" dirty="0"/>
        </a:p>
      </dgm:t>
    </dgm:pt>
    <dgm:pt modelId="{E3DED2B6-149A-4C7B-A65C-F6AECFBAD9C9}" type="parTrans" cxnId="{98D131CA-02C0-461F-B0EA-5888C1F345C6}">
      <dgm:prSet/>
      <dgm:spPr/>
      <dgm:t>
        <a:bodyPr/>
        <a:lstStyle/>
        <a:p>
          <a:endParaRPr lang="sv-SE"/>
        </a:p>
      </dgm:t>
    </dgm:pt>
    <dgm:pt modelId="{AD1AE6AE-B92F-4685-9ED3-62B13F532BC1}" type="sibTrans" cxnId="{98D131CA-02C0-461F-B0EA-5888C1F345C6}">
      <dgm:prSet/>
      <dgm:spPr/>
      <dgm:t>
        <a:bodyPr/>
        <a:lstStyle/>
        <a:p>
          <a:endParaRPr lang="sv-SE"/>
        </a:p>
      </dgm:t>
    </dgm:pt>
    <dgm:pt modelId="{1422C459-DD62-4BE9-BFBA-CE2449365731}">
      <dgm:prSet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sv-SE" dirty="0" smtClean="0"/>
            <a:t>Ev. förslag </a:t>
          </a:r>
          <a:r>
            <a:rPr lang="sv-SE" dirty="0" smtClean="0"/>
            <a:t>på justering i riktlinjerna</a:t>
          </a:r>
          <a:endParaRPr lang="sv-SE" dirty="0"/>
        </a:p>
      </dgm:t>
    </dgm:pt>
    <dgm:pt modelId="{952CF7B6-8AA8-42BD-92DF-10E8828FA44B}" type="parTrans" cxnId="{F808B932-BC02-4991-915E-5E06F4422E7B}">
      <dgm:prSet/>
      <dgm:spPr/>
      <dgm:t>
        <a:bodyPr/>
        <a:lstStyle/>
        <a:p>
          <a:endParaRPr lang="sv-SE"/>
        </a:p>
      </dgm:t>
    </dgm:pt>
    <dgm:pt modelId="{344C87AD-990C-4748-BB15-00CF48533EAD}" type="sibTrans" cxnId="{F808B932-BC02-4991-915E-5E06F4422E7B}">
      <dgm:prSet/>
      <dgm:spPr/>
      <dgm:t>
        <a:bodyPr/>
        <a:lstStyle/>
        <a:p>
          <a:endParaRPr lang="sv-SE"/>
        </a:p>
      </dgm:t>
    </dgm:pt>
    <dgm:pt modelId="{07999811-DE06-4320-BABF-839E50D7F19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v-SE" dirty="0" smtClean="0"/>
            <a:t>Eget ansvar</a:t>
          </a:r>
          <a:endParaRPr lang="sv-SE" dirty="0"/>
        </a:p>
      </dgm:t>
    </dgm:pt>
    <dgm:pt modelId="{F88857B8-1692-482D-9E0E-F07D98DDAAFC}" type="parTrans" cxnId="{8A51F50F-9B44-4114-B29C-90EAE1677267}">
      <dgm:prSet/>
      <dgm:spPr/>
      <dgm:t>
        <a:bodyPr/>
        <a:lstStyle/>
        <a:p>
          <a:endParaRPr lang="sv-SE"/>
        </a:p>
      </dgm:t>
    </dgm:pt>
    <dgm:pt modelId="{75436123-D9B2-422E-A77C-C1AF205A7BA4}" type="sibTrans" cxnId="{8A51F50F-9B44-4114-B29C-90EAE1677267}">
      <dgm:prSet/>
      <dgm:spPr/>
      <dgm:t>
        <a:bodyPr/>
        <a:lstStyle/>
        <a:p>
          <a:endParaRPr lang="sv-SE"/>
        </a:p>
      </dgm:t>
    </dgm:pt>
    <dgm:pt modelId="{3E032079-507F-4DCD-A25B-ADEF180B6ED3}">
      <dgm:prSet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sv-SE" dirty="0" smtClean="0"/>
            <a:t>Ev. förslag </a:t>
          </a:r>
          <a:r>
            <a:rPr lang="sv-SE" dirty="0" smtClean="0"/>
            <a:t>på justering i riktlinjerna</a:t>
          </a:r>
          <a:endParaRPr lang="sv-SE" dirty="0"/>
        </a:p>
      </dgm:t>
    </dgm:pt>
    <dgm:pt modelId="{94BE391E-B22A-4806-956B-905442A817F9}" type="parTrans" cxnId="{9E648327-765C-44CD-A551-FCCDF6D4F56F}">
      <dgm:prSet/>
      <dgm:spPr/>
      <dgm:t>
        <a:bodyPr/>
        <a:lstStyle/>
        <a:p>
          <a:endParaRPr lang="sv-SE"/>
        </a:p>
      </dgm:t>
    </dgm:pt>
    <dgm:pt modelId="{6C20B42E-D43E-4800-B4EB-9108DB6E4091}" type="sibTrans" cxnId="{9E648327-765C-44CD-A551-FCCDF6D4F56F}">
      <dgm:prSet/>
      <dgm:spPr/>
      <dgm:t>
        <a:bodyPr/>
        <a:lstStyle/>
        <a:p>
          <a:endParaRPr lang="sv-SE"/>
        </a:p>
      </dgm:t>
    </dgm:pt>
    <dgm:pt modelId="{D92E9FE1-9DD1-49D4-9AE8-E05F23E4B76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sv-SE" dirty="0" smtClean="0"/>
            <a:t>Eget ansvar</a:t>
          </a:r>
          <a:endParaRPr lang="sv-SE" dirty="0"/>
        </a:p>
      </dgm:t>
    </dgm:pt>
    <dgm:pt modelId="{65EEBA2B-A871-474E-B8AD-47D11AC2F93C}" type="parTrans" cxnId="{ED6F04BE-4FB8-4453-8399-6450A947686C}">
      <dgm:prSet/>
      <dgm:spPr/>
      <dgm:t>
        <a:bodyPr/>
        <a:lstStyle/>
        <a:p>
          <a:endParaRPr lang="sv-SE"/>
        </a:p>
      </dgm:t>
    </dgm:pt>
    <dgm:pt modelId="{E0C3FBED-1A42-406B-A426-A153E36C6B3F}" type="sibTrans" cxnId="{ED6F04BE-4FB8-4453-8399-6450A947686C}">
      <dgm:prSet/>
      <dgm:spPr/>
      <dgm:t>
        <a:bodyPr/>
        <a:lstStyle/>
        <a:p>
          <a:endParaRPr lang="sv-SE"/>
        </a:p>
      </dgm:t>
    </dgm:pt>
    <dgm:pt modelId="{07415D32-4401-46D6-922E-5806EE72B216}">
      <dgm:prSet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sv-SE" dirty="0" smtClean="0"/>
            <a:t>Ev. förslag </a:t>
          </a:r>
          <a:r>
            <a:rPr lang="sv-SE" dirty="0" smtClean="0"/>
            <a:t>på justering i riktlinjerna</a:t>
          </a:r>
          <a:endParaRPr lang="sv-SE" dirty="0"/>
        </a:p>
      </dgm:t>
    </dgm:pt>
    <dgm:pt modelId="{47320230-EC1C-4E90-9914-9DA6D2E98900}" type="parTrans" cxnId="{80A326C3-4615-4B5A-A06C-90D91ABC97CA}">
      <dgm:prSet/>
      <dgm:spPr/>
      <dgm:t>
        <a:bodyPr/>
        <a:lstStyle/>
        <a:p>
          <a:endParaRPr lang="sv-SE"/>
        </a:p>
      </dgm:t>
    </dgm:pt>
    <dgm:pt modelId="{5125BEC6-604F-4AA4-987A-2BA49D390823}" type="sibTrans" cxnId="{80A326C3-4615-4B5A-A06C-90D91ABC97CA}">
      <dgm:prSet/>
      <dgm:spPr/>
      <dgm:t>
        <a:bodyPr/>
        <a:lstStyle/>
        <a:p>
          <a:endParaRPr lang="sv-SE"/>
        </a:p>
      </dgm:t>
    </dgm:pt>
    <dgm:pt modelId="{B5C6E700-2E10-4A0A-A6EF-C1A09F6E9555}" type="pres">
      <dgm:prSet presAssocID="{2B5519BD-1EC3-4A00-B9A5-B9401802A1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4D905964-585C-451A-9DAD-065778E912E3}" type="pres">
      <dgm:prSet presAssocID="{622CCEDF-97B1-45B5-B97C-74C51714DD66}" presName="hierRoot1" presStyleCnt="0"/>
      <dgm:spPr/>
    </dgm:pt>
    <dgm:pt modelId="{A6FFBD36-5C71-4E8C-8CE7-36A52FAF48D7}" type="pres">
      <dgm:prSet presAssocID="{622CCEDF-97B1-45B5-B97C-74C51714DD66}" presName="composite" presStyleCnt="0"/>
      <dgm:spPr/>
    </dgm:pt>
    <dgm:pt modelId="{EFEECAD9-F0AD-4293-AD21-C0339332E4C3}" type="pres">
      <dgm:prSet presAssocID="{622CCEDF-97B1-45B5-B97C-74C51714DD66}" presName="background" presStyleLbl="node0" presStyleIdx="0" presStyleCnt="2"/>
      <dgm:spPr/>
    </dgm:pt>
    <dgm:pt modelId="{87DD4F73-396B-4CFF-9442-3C152A576157}" type="pres">
      <dgm:prSet presAssocID="{622CCEDF-97B1-45B5-B97C-74C51714DD66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5AADC38-2DAC-4656-ABEB-FD75AE875439}" type="pres">
      <dgm:prSet presAssocID="{622CCEDF-97B1-45B5-B97C-74C51714DD66}" presName="hierChild2" presStyleCnt="0"/>
      <dgm:spPr/>
    </dgm:pt>
    <dgm:pt modelId="{B9FAE2DB-0341-4639-8078-8200251CE02C}" type="pres">
      <dgm:prSet presAssocID="{B81C0F65-72B8-47E1-A1EC-48868C5DACAD}" presName="Name10" presStyleLbl="parChTrans1D2" presStyleIdx="0" presStyleCnt="3"/>
      <dgm:spPr/>
      <dgm:t>
        <a:bodyPr/>
        <a:lstStyle/>
        <a:p>
          <a:endParaRPr lang="sv-SE"/>
        </a:p>
      </dgm:t>
    </dgm:pt>
    <dgm:pt modelId="{C34BDD4E-5CE5-4F44-8E89-FCA2C4ADF00E}" type="pres">
      <dgm:prSet presAssocID="{CF758A00-065D-485D-BC77-C1B75D88C155}" presName="hierRoot2" presStyleCnt="0"/>
      <dgm:spPr/>
    </dgm:pt>
    <dgm:pt modelId="{53D6A3B7-FC19-4EBE-9D5D-8A9A3D42C171}" type="pres">
      <dgm:prSet presAssocID="{CF758A00-065D-485D-BC77-C1B75D88C155}" presName="composite2" presStyleCnt="0"/>
      <dgm:spPr/>
    </dgm:pt>
    <dgm:pt modelId="{4D98876A-C545-4235-AB47-5457D7F56121}" type="pres">
      <dgm:prSet presAssocID="{CF758A00-065D-485D-BC77-C1B75D88C155}" presName="background2" presStyleLbl="node2" presStyleIdx="0" presStyleCnt="3"/>
      <dgm:spPr/>
    </dgm:pt>
    <dgm:pt modelId="{B58D1290-EA67-443A-93FC-33F44BEB62F6}" type="pres">
      <dgm:prSet presAssocID="{CF758A00-065D-485D-BC77-C1B75D88C155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1AFEE7B-C97D-4359-8CB8-C69817D2BA0D}" type="pres">
      <dgm:prSet presAssocID="{CF758A00-065D-485D-BC77-C1B75D88C155}" presName="hierChild3" presStyleCnt="0"/>
      <dgm:spPr/>
    </dgm:pt>
    <dgm:pt modelId="{498B7546-23E1-4DB4-94A3-7CEDBAB52D1A}" type="pres">
      <dgm:prSet presAssocID="{A4A06830-5873-4974-9103-53FA9B0638C2}" presName="Name17" presStyleLbl="parChTrans1D3" presStyleIdx="0" presStyleCnt="5"/>
      <dgm:spPr/>
      <dgm:t>
        <a:bodyPr/>
        <a:lstStyle/>
        <a:p>
          <a:endParaRPr lang="sv-SE"/>
        </a:p>
      </dgm:t>
    </dgm:pt>
    <dgm:pt modelId="{7048E9A8-7B68-484D-AF86-7607CA1E758A}" type="pres">
      <dgm:prSet presAssocID="{5787187C-CA1C-45F2-8E41-FF41DB077FF4}" presName="hierRoot3" presStyleCnt="0"/>
      <dgm:spPr/>
    </dgm:pt>
    <dgm:pt modelId="{5FB1A93D-0CC8-415B-B5AE-52DECF180C75}" type="pres">
      <dgm:prSet presAssocID="{5787187C-CA1C-45F2-8E41-FF41DB077FF4}" presName="composite3" presStyleCnt="0"/>
      <dgm:spPr/>
    </dgm:pt>
    <dgm:pt modelId="{2F145070-EA8A-4631-A067-0453A954F264}" type="pres">
      <dgm:prSet presAssocID="{5787187C-CA1C-45F2-8E41-FF41DB077FF4}" presName="background3" presStyleLbl="node3" presStyleIdx="0" presStyleCnt="5"/>
      <dgm:spPr/>
    </dgm:pt>
    <dgm:pt modelId="{65940988-5B41-4090-B5D1-A0CAF1524359}" type="pres">
      <dgm:prSet presAssocID="{5787187C-CA1C-45F2-8E41-FF41DB077FF4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31DB14E-A8F0-4F00-ADA6-086574DCFE3F}" type="pres">
      <dgm:prSet presAssocID="{5787187C-CA1C-45F2-8E41-FF41DB077FF4}" presName="hierChild4" presStyleCnt="0"/>
      <dgm:spPr/>
    </dgm:pt>
    <dgm:pt modelId="{1EBF3531-822C-4771-B082-5A9F64639177}" type="pres">
      <dgm:prSet presAssocID="{21D93204-6AAF-4EEA-A9FE-2AE1074132BF}" presName="Name17" presStyleLbl="parChTrans1D3" presStyleIdx="1" presStyleCnt="5"/>
      <dgm:spPr/>
      <dgm:t>
        <a:bodyPr/>
        <a:lstStyle/>
        <a:p>
          <a:endParaRPr lang="sv-SE"/>
        </a:p>
      </dgm:t>
    </dgm:pt>
    <dgm:pt modelId="{58BC0AF1-7131-4EBF-9F1B-C8575003E33C}" type="pres">
      <dgm:prSet presAssocID="{CAE527C3-F74D-4468-BD93-A041E59AB960}" presName="hierRoot3" presStyleCnt="0"/>
      <dgm:spPr/>
    </dgm:pt>
    <dgm:pt modelId="{3BF6EA03-F948-4936-B787-F1AA185DE1EE}" type="pres">
      <dgm:prSet presAssocID="{CAE527C3-F74D-4468-BD93-A041E59AB960}" presName="composite3" presStyleCnt="0"/>
      <dgm:spPr/>
    </dgm:pt>
    <dgm:pt modelId="{FF0A8030-E850-4349-A8E4-303AB80C2F78}" type="pres">
      <dgm:prSet presAssocID="{CAE527C3-F74D-4468-BD93-A041E59AB960}" presName="background3" presStyleLbl="node3" presStyleIdx="1" presStyleCnt="5"/>
      <dgm:spPr/>
    </dgm:pt>
    <dgm:pt modelId="{A29A81CB-E56B-4D2B-9FBC-DC6AB6627D93}" type="pres">
      <dgm:prSet presAssocID="{CAE527C3-F74D-4468-BD93-A041E59AB960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E71804F-CD1E-4758-8443-BCFFA48AB6B1}" type="pres">
      <dgm:prSet presAssocID="{CAE527C3-F74D-4468-BD93-A041E59AB960}" presName="hierChild4" presStyleCnt="0"/>
      <dgm:spPr/>
    </dgm:pt>
    <dgm:pt modelId="{D70556B7-4A09-4C9E-8A6F-E7DE452482B3}" type="pres">
      <dgm:prSet presAssocID="{6FCD0ABF-95D0-4EAD-B6E0-4A744E9D5EB4}" presName="Name23" presStyleLbl="parChTrans1D4" presStyleIdx="0" presStyleCnt="10"/>
      <dgm:spPr/>
      <dgm:t>
        <a:bodyPr/>
        <a:lstStyle/>
        <a:p>
          <a:endParaRPr lang="sv-SE"/>
        </a:p>
      </dgm:t>
    </dgm:pt>
    <dgm:pt modelId="{5EA2585F-0A30-44E8-9A16-50CD684AA064}" type="pres">
      <dgm:prSet presAssocID="{0FFDE8F2-8CF1-46AA-A3C3-C2C4CDC217F0}" presName="hierRoot4" presStyleCnt="0"/>
      <dgm:spPr/>
    </dgm:pt>
    <dgm:pt modelId="{0983770D-3928-4336-99E4-116CF802EF56}" type="pres">
      <dgm:prSet presAssocID="{0FFDE8F2-8CF1-46AA-A3C3-C2C4CDC217F0}" presName="composite4" presStyleCnt="0"/>
      <dgm:spPr/>
    </dgm:pt>
    <dgm:pt modelId="{62B61963-55EF-4BD8-915D-AA9693194A2F}" type="pres">
      <dgm:prSet presAssocID="{0FFDE8F2-8CF1-46AA-A3C3-C2C4CDC217F0}" presName="background4" presStyleLbl="node4" presStyleIdx="0" presStyleCnt="10"/>
      <dgm:spPr/>
    </dgm:pt>
    <dgm:pt modelId="{99F52D65-372E-495F-9452-2DFF321A583F}" type="pres">
      <dgm:prSet presAssocID="{0FFDE8F2-8CF1-46AA-A3C3-C2C4CDC217F0}" presName="text4" presStyleLbl="fgAcc4" presStyleIdx="0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94E9AC9-A167-4258-833F-53DEC762C091}" type="pres">
      <dgm:prSet presAssocID="{0FFDE8F2-8CF1-46AA-A3C3-C2C4CDC217F0}" presName="hierChild5" presStyleCnt="0"/>
      <dgm:spPr/>
    </dgm:pt>
    <dgm:pt modelId="{5D5241AE-C289-4989-A50B-825BE5BCE074}" type="pres">
      <dgm:prSet presAssocID="{94BE391E-B22A-4806-956B-905442A817F9}" presName="Name23" presStyleLbl="parChTrans1D4" presStyleIdx="1" presStyleCnt="10"/>
      <dgm:spPr/>
      <dgm:t>
        <a:bodyPr/>
        <a:lstStyle/>
        <a:p>
          <a:endParaRPr lang="sv-SE"/>
        </a:p>
      </dgm:t>
    </dgm:pt>
    <dgm:pt modelId="{1A6013E2-C69B-4B3C-9237-97DFD582D36E}" type="pres">
      <dgm:prSet presAssocID="{3E032079-507F-4DCD-A25B-ADEF180B6ED3}" presName="hierRoot4" presStyleCnt="0"/>
      <dgm:spPr/>
    </dgm:pt>
    <dgm:pt modelId="{5C7A9593-A556-4229-801E-1C545FD3B42C}" type="pres">
      <dgm:prSet presAssocID="{3E032079-507F-4DCD-A25B-ADEF180B6ED3}" presName="composite4" presStyleCnt="0"/>
      <dgm:spPr/>
    </dgm:pt>
    <dgm:pt modelId="{C34AB479-2A7A-40C7-843E-4B157735EF83}" type="pres">
      <dgm:prSet presAssocID="{3E032079-507F-4DCD-A25B-ADEF180B6ED3}" presName="background4" presStyleLbl="node4" presStyleIdx="1" presStyleCnt="10"/>
      <dgm:spPr/>
    </dgm:pt>
    <dgm:pt modelId="{68CA82AB-55BD-4C11-B0D1-5A67002C9F11}" type="pres">
      <dgm:prSet presAssocID="{3E032079-507F-4DCD-A25B-ADEF180B6ED3}" presName="text4" presStyleLbl="fgAcc4" presStyleIdx="1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B084A83-4F68-4E18-8FFB-BAB3E65961D4}" type="pres">
      <dgm:prSet presAssocID="{3E032079-507F-4DCD-A25B-ADEF180B6ED3}" presName="hierChild5" presStyleCnt="0"/>
      <dgm:spPr/>
    </dgm:pt>
    <dgm:pt modelId="{99DD22A5-4EF6-4AAC-A263-1D2D797F7583}" type="pres">
      <dgm:prSet presAssocID="{BE916EAF-D666-45DE-9048-E5A7BCC19F4E}" presName="Name23" presStyleLbl="parChTrans1D4" presStyleIdx="2" presStyleCnt="10"/>
      <dgm:spPr/>
      <dgm:t>
        <a:bodyPr/>
        <a:lstStyle/>
        <a:p>
          <a:endParaRPr lang="sv-SE"/>
        </a:p>
      </dgm:t>
    </dgm:pt>
    <dgm:pt modelId="{2D03B8AB-7EA5-43BF-9AA1-2DD289A3B5BC}" type="pres">
      <dgm:prSet presAssocID="{A0A5F1BC-93D3-4F8C-8A89-7AABB9A894AB}" presName="hierRoot4" presStyleCnt="0"/>
      <dgm:spPr/>
    </dgm:pt>
    <dgm:pt modelId="{AFCE68D4-0054-4CD5-8404-8B9B6DE83AD1}" type="pres">
      <dgm:prSet presAssocID="{A0A5F1BC-93D3-4F8C-8A89-7AABB9A894AB}" presName="composite4" presStyleCnt="0"/>
      <dgm:spPr/>
    </dgm:pt>
    <dgm:pt modelId="{7CCB8EC4-3E8D-4BF7-B214-52EB976E94A3}" type="pres">
      <dgm:prSet presAssocID="{A0A5F1BC-93D3-4F8C-8A89-7AABB9A894AB}" presName="background4" presStyleLbl="node4" presStyleIdx="2" presStyleCnt="10"/>
      <dgm:spPr/>
    </dgm:pt>
    <dgm:pt modelId="{19C34882-0596-41B7-8CB8-48AE27651759}" type="pres">
      <dgm:prSet presAssocID="{A0A5F1BC-93D3-4F8C-8A89-7AABB9A894AB}" presName="text4" presStyleLbl="fgAcc4" presStyleIdx="2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4587748-CDA4-4B9F-A5A9-C61EE6B8F9C2}" type="pres">
      <dgm:prSet presAssocID="{A0A5F1BC-93D3-4F8C-8A89-7AABB9A894AB}" presName="hierChild5" presStyleCnt="0"/>
      <dgm:spPr/>
    </dgm:pt>
    <dgm:pt modelId="{67EC6958-4BE6-4EB2-993F-54B6CF04C5C3}" type="pres">
      <dgm:prSet presAssocID="{952CF7B6-8AA8-42BD-92DF-10E8828FA44B}" presName="Name23" presStyleLbl="parChTrans1D4" presStyleIdx="3" presStyleCnt="10"/>
      <dgm:spPr/>
      <dgm:t>
        <a:bodyPr/>
        <a:lstStyle/>
        <a:p>
          <a:endParaRPr lang="sv-SE"/>
        </a:p>
      </dgm:t>
    </dgm:pt>
    <dgm:pt modelId="{1C2743B8-4CE5-4B49-918D-75F54FFA12F4}" type="pres">
      <dgm:prSet presAssocID="{1422C459-DD62-4BE9-BFBA-CE2449365731}" presName="hierRoot4" presStyleCnt="0"/>
      <dgm:spPr/>
    </dgm:pt>
    <dgm:pt modelId="{567BB8B9-5464-43F8-A3E1-68B7D9110573}" type="pres">
      <dgm:prSet presAssocID="{1422C459-DD62-4BE9-BFBA-CE2449365731}" presName="composite4" presStyleCnt="0"/>
      <dgm:spPr/>
    </dgm:pt>
    <dgm:pt modelId="{2DAA949D-0BD0-47CD-BB31-E613B896CA23}" type="pres">
      <dgm:prSet presAssocID="{1422C459-DD62-4BE9-BFBA-CE2449365731}" presName="background4" presStyleLbl="node4" presStyleIdx="3" presStyleCnt="10"/>
      <dgm:spPr/>
    </dgm:pt>
    <dgm:pt modelId="{5F0BA417-8D90-4486-82EF-6CAB6F72E70A}" type="pres">
      <dgm:prSet presAssocID="{1422C459-DD62-4BE9-BFBA-CE2449365731}" presName="text4" presStyleLbl="fgAcc4" presStyleIdx="3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E855BC1-C8C5-4A59-B055-F30286F00A51}" type="pres">
      <dgm:prSet presAssocID="{1422C459-DD62-4BE9-BFBA-CE2449365731}" presName="hierChild5" presStyleCnt="0"/>
      <dgm:spPr/>
    </dgm:pt>
    <dgm:pt modelId="{DCD8A399-8E39-4E12-B0EB-6A0C48D0355E}" type="pres">
      <dgm:prSet presAssocID="{F88857B8-1692-482D-9E0E-F07D98DDAAFC}" presName="Name23" presStyleLbl="parChTrans1D4" presStyleIdx="4" presStyleCnt="10"/>
      <dgm:spPr/>
      <dgm:t>
        <a:bodyPr/>
        <a:lstStyle/>
        <a:p>
          <a:endParaRPr lang="sv-SE"/>
        </a:p>
      </dgm:t>
    </dgm:pt>
    <dgm:pt modelId="{DF5C7CC0-73ED-4896-BA18-3F00CEFABEA0}" type="pres">
      <dgm:prSet presAssocID="{07999811-DE06-4320-BABF-839E50D7F193}" presName="hierRoot4" presStyleCnt="0"/>
      <dgm:spPr/>
    </dgm:pt>
    <dgm:pt modelId="{2C3BEEEB-2D65-48BF-8CAB-39BC062979E0}" type="pres">
      <dgm:prSet presAssocID="{07999811-DE06-4320-BABF-839E50D7F193}" presName="composite4" presStyleCnt="0"/>
      <dgm:spPr/>
    </dgm:pt>
    <dgm:pt modelId="{E5FEF055-0218-4745-811E-C1897793DE10}" type="pres">
      <dgm:prSet presAssocID="{07999811-DE06-4320-BABF-839E50D7F193}" presName="background4" presStyleLbl="node4" presStyleIdx="4" presStyleCnt="10"/>
      <dgm:spPr/>
    </dgm:pt>
    <dgm:pt modelId="{8BC1CE70-74CC-4433-A8C8-0EE336D7A588}" type="pres">
      <dgm:prSet presAssocID="{07999811-DE06-4320-BABF-839E50D7F193}" presName="text4" presStyleLbl="fgAcc4" presStyleIdx="4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B4AE6DD-039D-4E32-B883-E3547F676595}" type="pres">
      <dgm:prSet presAssocID="{07999811-DE06-4320-BABF-839E50D7F193}" presName="hierChild5" presStyleCnt="0"/>
      <dgm:spPr/>
    </dgm:pt>
    <dgm:pt modelId="{B439B61B-1820-475E-8B5E-75333DBE1855}" type="pres">
      <dgm:prSet presAssocID="{4DF9BC86-C36C-41E7-91BE-3FB130499BE4}" presName="Name17" presStyleLbl="parChTrans1D3" presStyleIdx="2" presStyleCnt="5"/>
      <dgm:spPr/>
      <dgm:t>
        <a:bodyPr/>
        <a:lstStyle/>
        <a:p>
          <a:endParaRPr lang="sv-SE"/>
        </a:p>
      </dgm:t>
    </dgm:pt>
    <dgm:pt modelId="{D1F7F15E-983B-4FD1-8D59-898BBEA1F9E3}" type="pres">
      <dgm:prSet presAssocID="{96E2A742-1669-4030-A610-E6DCB7FBBD09}" presName="hierRoot3" presStyleCnt="0"/>
      <dgm:spPr/>
    </dgm:pt>
    <dgm:pt modelId="{3860E948-5577-4853-935C-EABE72C4DECA}" type="pres">
      <dgm:prSet presAssocID="{96E2A742-1669-4030-A610-E6DCB7FBBD09}" presName="composite3" presStyleCnt="0"/>
      <dgm:spPr/>
    </dgm:pt>
    <dgm:pt modelId="{6CDEFB5A-9F04-44B9-9476-2579A0B1746D}" type="pres">
      <dgm:prSet presAssocID="{96E2A742-1669-4030-A610-E6DCB7FBBD09}" presName="background3" presStyleLbl="node3" presStyleIdx="2" presStyleCnt="5"/>
      <dgm:spPr/>
    </dgm:pt>
    <dgm:pt modelId="{6E03D317-9745-4E60-AC39-1EFB2022F4FB}" type="pres">
      <dgm:prSet presAssocID="{96E2A742-1669-4030-A610-E6DCB7FBBD09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F6E1C3F-25F0-4858-B163-0C97D53E6A75}" type="pres">
      <dgm:prSet presAssocID="{96E2A742-1669-4030-A610-E6DCB7FBBD09}" presName="hierChild4" presStyleCnt="0"/>
      <dgm:spPr/>
    </dgm:pt>
    <dgm:pt modelId="{030F8FC4-9B97-46B6-B8C5-0C99E486C693}" type="pres">
      <dgm:prSet presAssocID="{0EAE513E-2F80-4455-844C-0409F55A2029}" presName="Name10" presStyleLbl="parChTrans1D2" presStyleIdx="1" presStyleCnt="3"/>
      <dgm:spPr/>
      <dgm:t>
        <a:bodyPr/>
        <a:lstStyle/>
        <a:p>
          <a:endParaRPr lang="sv-SE"/>
        </a:p>
      </dgm:t>
    </dgm:pt>
    <dgm:pt modelId="{7D1E2FDE-CD80-4509-A4F4-4F67A5FFE88C}" type="pres">
      <dgm:prSet presAssocID="{EEA6A25F-380B-4BF7-8C16-B9D35930DA1A}" presName="hierRoot2" presStyleCnt="0"/>
      <dgm:spPr/>
    </dgm:pt>
    <dgm:pt modelId="{6163DCD9-795B-46CF-83D4-85F31B3C42A3}" type="pres">
      <dgm:prSet presAssocID="{EEA6A25F-380B-4BF7-8C16-B9D35930DA1A}" presName="composite2" presStyleCnt="0"/>
      <dgm:spPr/>
    </dgm:pt>
    <dgm:pt modelId="{B27628B3-A1BB-4777-94FD-55BE32373CE8}" type="pres">
      <dgm:prSet presAssocID="{EEA6A25F-380B-4BF7-8C16-B9D35930DA1A}" presName="background2" presStyleLbl="node2" presStyleIdx="1" presStyleCnt="3"/>
      <dgm:spPr/>
    </dgm:pt>
    <dgm:pt modelId="{7095A2B6-5522-481D-9CF0-0B8F64C1697F}" type="pres">
      <dgm:prSet presAssocID="{EEA6A25F-380B-4BF7-8C16-B9D35930DA1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BB7534D-0435-46F8-A839-69AAD70D79C0}" type="pres">
      <dgm:prSet presAssocID="{EEA6A25F-380B-4BF7-8C16-B9D35930DA1A}" presName="hierChild3" presStyleCnt="0"/>
      <dgm:spPr/>
    </dgm:pt>
    <dgm:pt modelId="{6C2F59BD-EF3F-433B-81A7-FEE48A58632C}" type="pres">
      <dgm:prSet presAssocID="{E07E97E6-D5E4-48E2-9A60-F3931B25AD03}" presName="Name17" presStyleLbl="parChTrans1D3" presStyleIdx="3" presStyleCnt="5"/>
      <dgm:spPr/>
      <dgm:t>
        <a:bodyPr/>
        <a:lstStyle/>
        <a:p>
          <a:endParaRPr lang="sv-SE"/>
        </a:p>
      </dgm:t>
    </dgm:pt>
    <dgm:pt modelId="{B8FA4215-DBE4-4F59-AB26-19E39F1DC271}" type="pres">
      <dgm:prSet presAssocID="{5DC71295-1B2C-42EB-9DA9-6B7D09812F9C}" presName="hierRoot3" presStyleCnt="0"/>
      <dgm:spPr/>
    </dgm:pt>
    <dgm:pt modelId="{BCEC468F-EC84-43FF-96B2-AAC34A8801D8}" type="pres">
      <dgm:prSet presAssocID="{5DC71295-1B2C-42EB-9DA9-6B7D09812F9C}" presName="composite3" presStyleCnt="0"/>
      <dgm:spPr/>
    </dgm:pt>
    <dgm:pt modelId="{54A30952-886B-4189-937F-986505424E7B}" type="pres">
      <dgm:prSet presAssocID="{5DC71295-1B2C-42EB-9DA9-6B7D09812F9C}" presName="background3" presStyleLbl="node3" presStyleIdx="3" presStyleCnt="5"/>
      <dgm:spPr/>
    </dgm:pt>
    <dgm:pt modelId="{944B349E-1455-40C4-AAB1-998565A38236}" type="pres">
      <dgm:prSet presAssocID="{5DC71295-1B2C-42EB-9DA9-6B7D09812F9C}" presName="text3" presStyleLbl="fgAcc3" presStyleIdx="3" presStyleCnt="5" custLinFactNeighborX="2390" custLinFactNeighborY="-1779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E749B94-EB15-4D0D-8BF3-2F66E9208896}" type="pres">
      <dgm:prSet presAssocID="{5DC71295-1B2C-42EB-9DA9-6B7D09812F9C}" presName="hierChild4" presStyleCnt="0"/>
      <dgm:spPr/>
    </dgm:pt>
    <dgm:pt modelId="{6B3D51D3-2C41-429F-85B7-5CD9330D5A92}" type="pres">
      <dgm:prSet presAssocID="{099B1C12-54DF-4ABD-8E37-558B37F97EE7}" presName="Name23" presStyleLbl="parChTrans1D4" presStyleIdx="5" presStyleCnt="10"/>
      <dgm:spPr/>
      <dgm:t>
        <a:bodyPr/>
        <a:lstStyle/>
        <a:p>
          <a:endParaRPr lang="sv-SE"/>
        </a:p>
      </dgm:t>
    </dgm:pt>
    <dgm:pt modelId="{227D394A-E6CD-4F63-A658-F6E38BC7E417}" type="pres">
      <dgm:prSet presAssocID="{570D1CC5-1311-45B4-97EF-287A813C71B7}" presName="hierRoot4" presStyleCnt="0"/>
      <dgm:spPr/>
    </dgm:pt>
    <dgm:pt modelId="{DDA8BFC4-65EE-4E9C-8A3F-09EAAA610E48}" type="pres">
      <dgm:prSet presAssocID="{570D1CC5-1311-45B4-97EF-287A813C71B7}" presName="composite4" presStyleCnt="0"/>
      <dgm:spPr/>
    </dgm:pt>
    <dgm:pt modelId="{62B99817-69D4-4178-A9BC-7F27056ECD5A}" type="pres">
      <dgm:prSet presAssocID="{570D1CC5-1311-45B4-97EF-287A813C71B7}" presName="background4" presStyleLbl="node4" presStyleIdx="5" presStyleCnt="10"/>
      <dgm:spPr/>
    </dgm:pt>
    <dgm:pt modelId="{B16478F1-5207-4D9E-B619-4388FA697EDD}" type="pres">
      <dgm:prSet presAssocID="{570D1CC5-1311-45B4-97EF-287A813C71B7}" presName="text4" presStyleLbl="fgAcc4" presStyleIdx="5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D347A51-CF08-4E3D-84FE-A41A765353D0}" type="pres">
      <dgm:prSet presAssocID="{570D1CC5-1311-45B4-97EF-287A813C71B7}" presName="hierChild5" presStyleCnt="0"/>
      <dgm:spPr/>
    </dgm:pt>
    <dgm:pt modelId="{FB6FB435-50D7-450A-833A-27ED8642E3B5}" type="pres">
      <dgm:prSet presAssocID="{47320230-EC1C-4E90-9914-9DA6D2E98900}" presName="Name23" presStyleLbl="parChTrans1D4" presStyleIdx="6" presStyleCnt="10"/>
      <dgm:spPr/>
      <dgm:t>
        <a:bodyPr/>
        <a:lstStyle/>
        <a:p>
          <a:endParaRPr lang="sv-SE"/>
        </a:p>
      </dgm:t>
    </dgm:pt>
    <dgm:pt modelId="{9B88B902-0E40-4EB4-9E61-E8A709AFE7F9}" type="pres">
      <dgm:prSet presAssocID="{07415D32-4401-46D6-922E-5806EE72B216}" presName="hierRoot4" presStyleCnt="0"/>
      <dgm:spPr/>
    </dgm:pt>
    <dgm:pt modelId="{90A66196-1CAB-4C07-9F76-626FF7AFF069}" type="pres">
      <dgm:prSet presAssocID="{07415D32-4401-46D6-922E-5806EE72B216}" presName="composite4" presStyleCnt="0"/>
      <dgm:spPr/>
    </dgm:pt>
    <dgm:pt modelId="{5B7B041D-FA61-42B4-A6F5-6879DBA5BF84}" type="pres">
      <dgm:prSet presAssocID="{07415D32-4401-46D6-922E-5806EE72B216}" presName="background4" presStyleLbl="node4" presStyleIdx="6" presStyleCnt="10"/>
      <dgm:spPr/>
    </dgm:pt>
    <dgm:pt modelId="{437D9DB9-D6A5-463B-B5C2-5994CDAB434F}" type="pres">
      <dgm:prSet presAssocID="{07415D32-4401-46D6-922E-5806EE72B216}" presName="text4" presStyleLbl="fgAcc4" presStyleIdx="6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C87EE4B-61AF-4FE7-9CAA-42D59E0F23B0}" type="pres">
      <dgm:prSet presAssocID="{07415D32-4401-46D6-922E-5806EE72B216}" presName="hierChild5" presStyleCnt="0"/>
      <dgm:spPr/>
    </dgm:pt>
    <dgm:pt modelId="{AB7FD14B-5CFB-4B59-91E9-5E80343EB21C}" type="pres">
      <dgm:prSet presAssocID="{5AD48F7B-DE5F-43A3-BF7E-CE4D02DDB644}" presName="Name23" presStyleLbl="parChTrans1D4" presStyleIdx="7" presStyleCnt="10"/>
      <dgm:spPr/>
      <dgm:t>
        <a:bodyPr/>
        <a:lstStyle/>
        <a:p>
          <a:endParaRPr lang="sv-SE"/>
        </a:p>
      </dgm:t>
    </dgm:pt>
    <dgm:pt modelId="{343BD8E3-6218-4291-B28B-881F9E01C1E5}" type="pres">
      <dgm:prSet presAssocID="{F403A612-9500-43BE-BE3B-808553DD0B2B}" presName="hierRoot4" presStyleCnt="0"/>
      <dgm:spPr/>
    </dgm:pt>
    <dgm:pt modelId="{5AAB76D1-97A9-4AD2-BCF5-0154262EF5B1}" type="pres">
      <dgm:prSet presAssocID="{F403A612-9500-43BE-BE3B-808553DD0B2B}" presName="composite4" presStyleCnt="0"/>
      <dgm:spPr/>
    </dgm:pt>
    <dgm:pt modelId="{7D321C77-226B-47FB-875F-989847AEF4BD}" type="pres">
      <dgm:prSet presAssocID="{F403A612-9500-43BE-BE3B-808553DD0B2B}" presName="background4" presStyleLbl="node4" presStyleIdx="7" presStyleCnt="10"/>
      <dgm:spPr/>
    </dgm:pt>
    <dgm:pt modelId="{B9B9DFB3-840B-4C8B-A16F-B0965E90317F}" type="pres">
      <dgm:prSet presAssocID="{F403A612-9500-43BE-BE3B-808553DD0B2B}" presName="text4" presStyleLbl="fgAcc4" presStyleIdx="7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08E2314-2B57-44B6-BDAF-E6B157122703}" type="pres">
      <dgm:prSet presAssocID="{F403A612-9500-43BE-BE3B-808553DD0B2B}" presName="hierChild5" presStyleCnt="0"/>
      <dgm:spPr/>
    </dgm:pt>
    <dgm:pt modelId="{FA8B0A4B-CEDC-49E6-8E04-A27726C80D82}" type="pres">
      <dgm:prSet presAssocID="{E3DED2B6-149A-4C7B-A65C-F6AECFBAD9C9}" presName="Name23" presStyleLbl="parChTrans1D4" presStyleIdx="8" presStyleCnt="10"/>
      <dgm:spPr/>
      <dgm:t>
        <a:bodyPr/>
        <a:lstStyle/>
        <a:p>
          <a:endParaRPr lang="sv-SE"/>
        </a:p>
      </dgm:t>
    </dgm:pt>
    <dgm:pt modelId="{9F3FD87E-D22A-481D-B665-5F8E11BB74C5}" type="pres">
      <dgm:prSet presAssocID="{E23CB8F9-106A-4DAE-BE0D-CD978C85356C}" presName="hierRoot4" presStyleCnt="0"/>
      <dgm:spPr/>
    </dgm:pt>
    <dgm:pt modelId="{570906D3-8DC2-469D-9FFF-B27BC59A5B4D}" type="pres">
      <dgm:prSet presAssocID="{E23CB8F9-106A-4DAE-BE0D-CD978C85356C}" presName="composite4" presStyleCnt="0"/>
      <dgm:spPr/>
    </dgm:pt>
    <dgm:pt modelId="{0C3BBF4C-B7F2-4DC5-ADF7-91133CCCA473}" type="pres">
      <dgm:prSet presAssocID="{E23CB8F9-106A-4DAE-BE0D-CD978C85356C}" presName="background4" presStyleLbl="node4" presStyleIdx="8" presStyleCnt="10"/>
      <dgm:spPr/>
    </dgm:pt>
    <dgm:pt modelId="{D9F24586-FEAD-4905-85B1-FFCD64BCC4BF}" type="pres">
      <dgm:prSet presAssocID="{E23CB8F9-106A-4DAE-BE0D-CD978C85356C}" presName="text4" presStyleLbl="fgAcc4" presStyleIdx="8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5906E25-E352-433C-BF86-EAE6C21F884E}" type="pres">
      <dgm:prSet presAssocID="{E23CB8F9-106A-4DAE-BE0D-CD978C85356C}" presName="hierChild5" presStyleCnt="0"/>
      <dgm:spPr/>
    </dgm:pt>
    <dgm:pt modelId="{F63F89C7-D266-4352-ACBC-699A71DB48EE}" type="pres">
      <dgm:prSet presAssocID="{65EEBA2B-A871-474E-B8AD-47D11AC2F93C}" presName="Name23" presStyleLbl="parChTrans1D4" presStyleIdx="9" presStyleCnt="10"/>
      <dgm:spPr/>
      <dgm:t>
        <a:bodyPr/>
        <a:lstStyle/>
        <a:p>
          <a:endParaRPr lang="sv-SE"/>
        </a:p>
      </dgm:t>
    </dgm:pt>
    <dgm:pt modelId="{BA8D680F-CA87-4BF6-BFE3-160145889FEB}" type="pres">
      <dgm:prSet presAssocID="{D92E9FE1-9DD1-49D4-9AE8-E05F23E4B767}" presName="hierRoot4" presStyleCnt="0"/>
      <dgm:spPr/>
    </dgm:pt>
    <dgm:pt modelId="{A0A347B5-8433-4D5E-8176-D3CEB4A32B79}" type="pres">
      <dgm:prSet presAssocID="{D92E9FE1-9DD1-49D4-9AE8-E05F23E4B767}" presName="composite4" presStyleCnt="0"/>
      <dgm:spPr/>
    </dgm:pt>
    <dgm:pt modelId="{F068BF6B-E6CA-4A08-B6A1-34C457831311}" type="pres">
      <dgm:prSet presAssocID="{D92E9FE1-9DD1-49D4-9AE8-E05F23E4B767}" presName="background4" presStyleLbl="node4" presStyleIdx="9" presStyleCnt="10"/>
      <dgm:spPr/>
    </dgm:pt>
    <dgm:pt modelId="{6D6C4A4F-FDD2-4386-8656-1E653B09122A}" type="pres">
      <dgm:prSet presAssocID="{D92E9FE1-9DD1-49D4-9AE8-E05F23E4B767}" presName="text4" presStyleLbl="fgAcc4" presStyleIdx="9" presStyleCnt="1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B073403-6D7F-491B-B269-4A3331349DAD}" type="pres">
      <dgm:prSet presAssocID="{D92E9FE1-9DD1-49D4-9AE8-E05F23E4B767}" presName="hierChild5" presStyleCnt="0"/>
      <dgm:spPr/>
    </dgm:pt>
    <dgm:pt modelId="{9AAA4D61-4EA0-4F1A-B851-320C721569BF}" type="pres">
      <dgm:prSet presAssocID="{494A3B58-8306-41BB-BEAF-869A75F0BCBB}" presName="Name17" presStyleLbl="parChTrans1D3" presStyleIdx="4" presStyleCnt="5"/>
      <dgm:spPr/>
      <dgm:t>
        <a:bodyPr/>
        <a:lstStyle/>
        <a:p>
          <a:endParaRPr lang="sv-SE"/>
        </a:p>
      </dgm:t>
    </dgm:pt>
    <dgm:pt modelId="{209F1E04-0FA3-4283-A914-445AD6A8DAAD}" type="pres">
      <dgm:prSet presAssocID="{DABD7B45-63CF-48F6-A537-CCDA475E2A7A}" presName="hierRoot3" presStyleCnt="0"/>
      <dgm:spPr/>
    </dgm:pt>
    <dgm:pt modelId="{7667F9E9-A410-4620-9A19-D3202E283AC0}" type="pres">
      <dgm:prSet presAssocID="{DABD7B45-63CF-48F6-A537-CCDA475E2A7A}" presName="composite3" presStyleCnt="0"/>
      <dgm:spPr/>
    </dgm:pt>
    <dgm:pt modelId="{62143D6E-0579-4CE2-AEF2-5FC87439469D}" type="pres">
      <dgm:prSet presAssocID="{DABD7B45-63CF-48F6-A537-CCDA475E2A7A}" presName="background3" presStyleLbl="node3" presStyleIdx="4" presStyleCnt="5"/>
      <dgm:spPr/>
    </dgm:pt>
    <dgm:pt modelId="{DF187943-AF0E-4988-835B-02FBCA05C10F}" type="pres">
      <dgm:prSet presAssocID="{DABD7B45-63CF-48F6-A537-CCDA475E2A7A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EF48E4D-E99A-4016-8475-A17ED4A702BB}" type="pres">
      <dgm:prSet presAssocID="{DABD7B45-63CF-48F6-A537-CCDA475E2A7A}" presName="hierChild4" presStyleCnt="0"/>
      <dgm:spPr/>
    </dgm:pt>
    <dgm:pt modelId="{578BC6B5-79B6-45AD-8936-2AE1E24A4843}" type="pres">
      <dgm:prSet presAssocID="{9FDC4724-6C5E-4969-9017-10B506FA003C}" presName="Name10" presStyleLbl="parChTrans1D2" presStyleIdx="2" presStyleCnt="3"/>
      <dgm:spPr/>
      <dgm:t>
        <a:bodyPr/>
        <a:lstStyle/>
        <a:p>
          <a:endParaRPr lang="sv-SE"/>
        </a:p>
      </dgm:t>
    </dgm:pt>
    <dgm:pt modelId="{9ED0A2B5-ECA2-443B-91FA-214902855FAD}" type="pres">
      <dgm:prSet presAssocID="{BB74BD29-70F8-4238-915F-FAAA9360380D}" presName="hierRoot2" presStyleCnt="0"/>
      <dgm:spPr/>
    </dgm:pt>
    <dgm:pt modelId="{CFCBAF4B-AF75-48A5-9856-C2CD58455299}" type="pres">
      <dgm:prSet presAssocID="{BB74BD29-70F8-4238-915F-FAAA9360380D}" presName="composite2" presStyleCnt="0"/>
      <dgm:spPr/>
    </dgm:pt>
    <dgm:pt modelId="{9794E9AF-C40A-4466-86BC-049CD8B06BFB}" type="pres">
      <dgm:prSet presAssocID="{BB74BD29-70F8-4238-915F-FAAA9360380D}" presName="background2" presStyleLbl="node2" presStyleIdx="2" presStyleCnt="3"/>
      <dgm:spPr/>
    </dgm:pt>
    <dgm:pt modelId="{61D60FFC-86F5-49AF-8FF0-54B5B99C81CB}" type="pres">
      <dgm:prSet presAssocID="{BB74BD29-70F8-4238-915F-FAAA9360380D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48383C5-BA03-44A8-916E-9D41D2B485D8}" type="pres">
      <dgm:prSet presAssocID="{BB74BD29-70F8-4238-915F-FAAA9360380D}" presName="hierChild3" presStyleCnt="0"/>
      <dgm:spPr/>
    </dgm:pt>
    <dgm:pt modelId="{7CBD876F-12A2-4AA8-AD3C-6058354496BE}" type="pres">
      <dgm:prSet presAssocID="{B7D1D811-16EB-4D7E-A600-E60247FF0C8C}" presName="hierRoot1" presStyleCnt="0"/>
      <dgm:spPr/>
    </dgm:pt>
    <dgm:pt modelId="{33AC3CDF-5CE3-414D-BBDC-315642F0557B}" type="pres">
      <dgm:prSet presAssocID="{B7D1D811-16EB-4D7E-A600-E60247FF0C8C}" presName="composite" presStyleCnt="0"/>
      <dgm:spPr/>
    </dgm:pt>
    <dgm:pt modelId="{0B0AA888-D1E9-42D1-9DEB-94AB273A3A8E}" type="pres">
      <dgm:prSet presAssocID="{B7D1D811-16EB-4D7E-A600-E60247FF0C8C}" presName="background" presStyleLbl="node0" presStyleIdx="1" presStyleCnt="2"/>
      <dgm:spPr/>
    </dgm:pt>
    <dgm:pt modelId="{F8513296-3068-4A75-8DB7-7AB68A53CE6A}" type="pres">
      <dgm:prSet presAssocID="{B7D1D811-16EB-4D7E-A600-E60247FF0C8C}" presName="text" presStyleLbl="fgAcc0" presStyleIdx="1" presStyleCnt="2" custLinFactNeighborX="-1571" custLinFactNeighborY="-2509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3E9E9D5-1AB6-477E-9316-4D0F82772364}" type="pres">
      <dgm:prSet presAssocID="{B7D1D811-16EB-4D7E-A600-E60247FF0C8C}" presName="hierChild2" presStyleCnt="0"/>
      <dgm:spPr/>
    </dgm:pt>
  </dgm:ptLst>
  <dgm:cxnLst>
    <dgm:cxn modelId="{AA7BAA3B-2766-4443-A3BB-7E05CFE3E573}" type="presOf" srcId="{BB74BD29-70F8-4238-915F-FAAA9360380D}" destId="{61D60FFC-86F5-49AF-8FF0-54B5B99C81CB}" srcOrd="0" destOrd="0" presId="urn:microsoft.com/office/officeart/2005/8/layout/hierarchy1"/>
    <dgm:cxn modelId="{D5931042-BA04-4316-914A-0EAA8CB7F193}" type="presOf" srcId="{B7D1D811-16EB-4D7E-A600-E60247FF0C8C}" destId="{F8513296-3068-4A75-8DB7-7AB68A53CE6A}" srcOrd="0" destOrd="0" presId="urn:microsoft.com/office/officeart/2005/8/layout/hierarchy1"/>
    <dgm:cxn modelId="{896E1CB3-93B8-4002-9ACA-6113CA4A5434}" srcId="{CF758A00-065D-485D-BC77-C1B75D88C155}" destId="{96E2A742-1669-4030-A610-E6DCB7FBBD09}" srcOrd="2" destOrd="0" parTransId="{4DF9BC86-C36C-41E7-91BE-3FB130499BE4}" sibTransId="{FA97135E-B6C1-4A50-BD8D-45CE5E18E992}"/>
    <dgm:cxn modelId="{80A326C3-4615-4B5A-A06C-90D91ABC97CA}" srcId="{570D1CC5-1311-45B4-97EF-287A813C71B7}" destId="{07415D32-4401-46D6-922E-5806EE72B216}" srcOrd="0" destOrd="0" parTransId="{47320230-EC1C-4E90-9914-9DA6D2E98900}" sibTransId="{5125BEC6-604F-4AA4-987A-2BA49D390823}"/>
    <dgm:cxn modelId="{8FBF7D00-B1E0-4676-8037-ADD67E08FC57}" srcId="{2B5519BD-1EC3-4A00-B9A5-B9401802A132}" destId="{622CCEDF-97B1-45B5-B97C-74C51714DD66}" srcOrd="0" destOrd="0" parTransId="{A676E97B-49BD-469C-8378-B1E9E42FCF47}" sibTransId="{32509897-E7AA-4879-A56A-453E560707CB}"/>
    <dgm:cxn modelId="{935B206F-47F6-4564-B5C5-319D2479E842}" type="presOf" srcId="{07999811-DE06-4320-BABF-839E50D7F193}" destId="{8BC1CE70-74CC-4433-A8C8-0EE336D7A588}" srcOrd="0" destOrd="0" presId="urn:microsoft.com/office/officeart/2005/8/layout/hierarchy1"/>
    <dgm:cxn modelId="{6007E46B-C2DF-4D0B-8E40-F84B8346ADE5}" type="presOf" srcId="{CF758A00-065D-485D-BC77-C1B75D88C155}" destId="{B58D1290-EA67-443A-93FC-33F44BEB62F6}" srcOrd="0" destOrd="0" presId="urn:microsoft.com/office/officeart/2005/8/layout/hierarchy1"/>
    <dgm:cxn modelId="{81B641DD-63DB-4245-90E8-E6304FA8FF4E}" type="presOf" srcId="{E23CB8F9-106A-4DAE-BE0D-CD978C85356C}" destId="{D9F24586-FEAD-4905-85B1-FFCD64BCC4BF}" srcOrd="0" destOrd="0" presId="urn:microsoft.com/office/officeart/2005/8/layout/hierarchy1"/>
    <dgm:cxn modelId="{598BC8F7-9438-4FF1-85C7-414AE569B8DA}" type="presOf" srcId="{CAE527C3-F74D-4468-BD93-A041E59AB960}" destId="{A29A81CB-E56B-4D2B-9FBC-DC6AB6627D93}" srcOrd="0" destOrd="0" presId="urn:microsoft.com/office/officeart/2005/8/layout/hierarchy1"/>
    <dgm:cxn modelId="{64A0CC50-82BE-4098-B68D-DAB2CC9B6AAC}" type="presOf" srcId="{21D93204-6AAF-4EEA-A9FE-2AE1074132BF}" destId="{1EBF3531-822C-4771-B082-5A9F64639177}" srcOrd="0" destOrd="0" presId="urn:microsoft.com/office/officeart/2005/8/layout/hierarchy1"/>
    <dgm:cxn modelId="{2418CC41-6C7E-4C08-8481-8AD83E71F0FD}" type="presOf" srcId="{A0A5F1BC-93D3-4F8C-8A89-7AABB9A894AB}" destId="{19C34882-0596-41B7-8CB8-48AE27651759}" srcOrd="0" destOrd="0" presId="urn:microsoft.com/office/officeart/2005/8/layout/hierarchy1"/>
    <dgm:cxn modelId="{E7AF5CB1-0E29-4757-AD5A-992EC778FB79}" type="presOf" srcId="{099B1C12-54DF-4ABD-8E37-558B37F97EE7}" destId="{6B3D51D3-2C41-429F-85B7-5CD9330D5A92}" srcOrd="0" destOrd="0" presId="urn:microsoft.com/office/officeart/2005/8/layout/hierarchy1"/>
    <dgm:cxn modelId="{FF09E1F7-7975-485E-AA1D-D4CDD125B203}" type="presOf" srcId="{07415D32-4401-46D6-922E-5806EE72B216}" destId="{437D9DB9-D6A5-463B-B5C2-5994CDAB434F}" srcOrd="0" destOrd="0" presId="urn:microsoft.com/office/officeart/2005/8/layout/hierarchy1"/>
    <dgm:cxn modelId="{84C55E29-F55D-4CF0-8651-380A273B2151}" type="presOf" srcId="{F403A612-9500-43BE-BE3B-808553DD0B2B}" destId="{B9B9DFB3-840B-4C8B-A16F-B0965E90317F}" srcOrd="0" destOrd="0" presId="urn:microsoft.com/office/officeart/2005/8/layout/hierarchy1"/>
    <dgm:cxn modelId="{11583DCF-DDA7-4F5D-B3F8-FD2588AC4A6D}" type="presOf" srcId="{0EAE513E-2F80-4455-844C-0409F55A2029}" destId="{030F8FC4-9B97-46B6-B8C5-0C99E486C693}" srcOrd="0" destOrd="0" presId="urn:microsoft.com/office/officeart/2005/8/layout/hierarchy1"/>
    <dgm:cxn modelId="{2422D1BB-89F4-4C15-994F-3EF3F6983414}" type="presOf" srcId="{494A3B58-8306-41BB-BEAF-869A75F0BCBB}" destId="{9AAA4D61-4EA0-4F1A-B851-320C721569BF}" srcOrd="0" destOrd="0" presId="urn:microsoft.com/office/officeart/2005/8/layout/hierarchy1"/>
    <dgm:cxn modelId="{54AB9A90-852E-42C7-8262-CB8F620E8314}" type="presOf" srcId="{9FDC4724-6C5E-4969-9017-10B506FA003C}" destId="{578BC6B5-79B6-45AD-8936-2AE1E24A4843}" srcOrd="0" destOrd="0" presId="urn:microsoft.com/office/officeart/2005/8/layout/hierarchy1"/>
    <dgm:cxn modelId="{E8EB4EB1-BC5C-4D2D-8A80-3058DA52EE1C}" type="presOf" srcId="{65EEBA2B-A871-474E-B8AD-47D11AC2F93C}" destId="{F63F89C7-D266-4352-ACBC-699A71DB48EE}" srcOrd="0" destOrd="0" presId="urn:microsoft.com/office/officeart/2005/8/layout/hierarchy1"/>
    <dgm:cxn modelId="{A2557457-F10F-4FD7-B3F4-F1DCD19FF327}" type="presOf" srcId="{E07E97E6-D5E4-48E2-9A60-F3931B25AD03}" destId="{6C2F59BD-EF3F-433B-81A7-FEE48A58632C}" srcOrd="0" destOrd="0" presId="urn:microsoft.com/office/officeart/2005/8/layout/hierarchy1"/>
    <dgm:cxn modelId="{B6546B7D-BB3F-48D8-9C27-9A80FC3B30F6}" type="presOf" srcId="{E3DED2B6-149A-4C7B-A65C-F6AECFBAD9C9}" destId="{FA8B0A4B-CEDC-49E6-8E04-A27726C80D82}" srcOrd="0" destOrd="0" presId="urn:microsoft.com/office/officeart/2005/8/layout/hierarchy1"/>
    <dgm:cxn modelId="{CC72C102-01C2-439F-B3BA-C4F644DC01AC}" srcId="{2B5519BD-1EC3-4A00-B9A5-B9401802A132}" destId="{B7D1D811-16EB-4D7E-A600-E60247FF0C8C}" srcOrd="1" destOrd="0" parTransId="{C42E2EDB-84C2-4528-BB09-CB1075E3BE85}" sibTransId="{0E4264CC-6A48-41C3-B7BA-727CDE83668E}"/>
    <dgm:cxn modelId="{AE7A7929-D7B0-4AFD-985C-09C00166120B}" type="presOf" srcId="{47320230-EC1C-4E90-9914-9DA6D2E98900}" destId="{FB6FB435-50D7-450A-833A-27ED8642E3B5}" srcOrd="0" destOrd="0" presId="urn:microsoft.com/office/officeart/2005/8/layout/hierarchy1"/>
    <dgm:cxn modelId="{F80BE959-6F55-4966-A3F6-20341BE0E387}" srcId="{5DC71295-1B2C-42EB-9DA9-6B7D09812F9C}" destId="{570D1CC5-1311-45B4-97EF-287A813C71B7}" srcOrd="0" destOrd="0" parTransId="{099B1C12-54DF-4ABD-8E37-558B37F97EE7}" sibTransId="{0A06E5FB-4364-4F23-B1B2-3195FF7CB476}"/>
    <dgm:cxn modelId="{9F389058-F3C2-406D-BF3D-2CF1CB58555E}" type="presOf" srcId="{4DF9BC86-C36C-41E7-91BE-3FB130499BE4}" destId="{B439B61B-1820-475E-8B5E-75333DBE1855}" srcOrd="0" destOrd="0" presId="urn:microsoft.com/office/officeart/2005/8/layout/hierarchy1"/>
    <dgm:cxn modelId="{211DC82B-78CC-4541-B95C-AC3DF3835845}" type="presOf" srcId="{5AD48F7B-DE5F-43A3-BF7E-CE4D02DDB644}" destId="{AB7FD14B-5CFB-4B59-91E9-5E80343EB21C}" srcOrd="0" destOrd="0" presId="urn:microsoft.com/office/officeart/2005/8/layout/hierarchy1"/>
    <dgm:cxn modelId="{EE04B77A-ED3A-4924-A4A0-DF18E101C16F}" type="presOf" srcId="{F88857B8-1692-482D-9E0E-F07D98DDAAFC}" destId="{DCD8A399-8E39-4E12-B0EB-6A0C48D0355E}" srcOrd="0" destOrd="0" presId="urn:microsoft.com/office/officeart/2005/8/layout/hierarchy1"/>
    <dgm:cxn modelId="{553110BA-1250-42E3-9135-EDC584892E9D}" type="presOf" srcId="{B81C0F65-72B8-47E1-A1EC-48868C5DACAD}" destId="{B9FAE2DB-0341-4639-8078-8200251CE02C}" srcOrd="0" destOrd="0" presId="urn:microsoft.com/office/officeart/2005/8/layout/hierarchy1"/>
    <dgm:cxn modelId="{A20020E3-D99F-470A-8170-433DFAB7446B}" type="presOf" srcId="{3E032079-507F-4DCD-A25B-ADEF180B6ED3}" destId="{68CA82AB-55BD-4C11-B0D1-5A67002C9F11}" srcOrd="0" destOrd="0" presId="urn:microsoft.com/office/officeart/2005/8/layout/hierarchy1"/>
    <dgm:cxn modelId="{0C028DDD-6D11-4EEA-ACEF-28A1EAB4D339}" srcId="{EEA6A25F-380B-4BF7-8C16-B9D35930DA1A}" destId="{5DC71295-1B2C-42EB-9DA9-6B7D09812F9C}" srcOrd="0" destOrd="0" parTransId="{E07E97E6-D5E4-48E2-9A60-F3931B25AD03}" sibTransId="{5B45C6E8-29CD-4166-B27B-F6C1129FA9D4}"/>
    <dgm:cxn modelId="{E4C2F7AB-FD9C-4030-A61A-4189660D1727}" type="presOf" srcId="{A4A06830-5873-4974-9103-53FA9B0638C2}" destId="{498B7546-23E1-4DB4-94A3-7CEDBAB52D1A}" srcOrd="0" destOrd="0" presId="urn:microsoft.com/office/officeart/2005/8/layout/hierarchy1"/>
    <dgm:cxn modelId="{F808B932-BC02-4991-915E-5E06F4422E7B}" srcId="{A0A5F1BC-93D3-4F8C-8A89-7AABB9A894AB}" destId="{1422C459-DD62-4BE9-BFBA-CE2449365731}" srcOrd="0" destOrd="0" parTransId="{952CF7B6-8AA8-42BD-92DF-10E8828FA44B}" sibTransId="{344C87AD-990C-4748-BB15-00CF48533EAD}"/>
    <dgm:cxn modelId="{6CD8E7EC-AF2B-473C-80DE-21E89602E71E}" srcId="{CAE527C3-F74D-4468-BD93-A041E59AB960}" destId="{0FFDE8F2-8CF1-46AA-A3C3-C2C4CDC217F0}" srcOrd="0" destOrd="0" parTransId="{6FCD0ABF-95D0-4EAD-B6E0-4A744E9D5EB4}" sibTransId="{6E2B231B-AE6C-43C4-B09F-B773DE5E6940}"/>
    <dgm:cxn modelId="{DA4FB31A-C52E-4D6C-9A1A-77804AD37757}" type="presOf" srcId="{DABD7B45-63CF-48F6-A537-CCDA475E2A7A}" destId="{DF187943-AF0E-4988-835B-02FBCA05C10F}" srcOrd="0" destOrd="0" presId="urn:microsoft.com/office/officeart/2005/8/layout/hierarchy1"/>
    <dgm:cxn modelId="{ED6F04BE-4FB8-4453-8399-6450A947686C}" srcId="{5DC71295-1B2C-42EB-9DA9-6B7D09812F9C}" destId="{D92E9FE1-9DD1-49D4-9AE8-E05F23E4B767}" srcOrd="2" destOrd="0" parTransId="{65EEBA2B-A871-474E-B8AD-47D11AC2F93C}" sibTransId="{E0C3FBED-1A42-406B-A426-A153E36C6B3F}"/>
    <dgm:cxn modelId="{397B6FC0-4859-43E5-BA64-1CE62AA6F2FF}" type="presOf" srcId="{570D1CC5-1311-45B4-97EF-287A813C71B7}" destId="{B16478F1-5207-4D9E-B619-4388FA697EDD}" srcOrd="0" destOrd="0" presId="urn:microsoft.com/office/officeart/2005/8/layout/hierarchy1"/>
    <dgm:cxn modelId="{FB5E0749-1290-48DA-8207-27C92BD46B76}" type="presOf" srcId="{D92E9FE1-9DD1-49D4-9AE8-E05F23E4B767}" destId="{6D6C4A4F-FDD2-4386-8656-1E653B09122A}" srcOrd="0" destOrd="0" presId="urn:microsoft.com/office/officeart/2005/8/layout/hierarchy1"/>
    <dgm:cxn modelId="{E365A480-7AB0-455C-B6CC-8D28267A26C6}" type="presOf" srcId="{5DC71295-1B2C-42EB-9DA9-6B7D09812F9C}" destId="{944B349E-1455-40C4-AAB1-998565A38236}" srcOrd="0" destOrd="0" presId="urn:microsoft.com/office/officeart/2005/8/layout/hierarchy1"/>
    <dgm:cxn modelId="{48B829F5-8CDF-4AA3-8319-DC6451590727}" type="presOf" srcId="{0FFDE8F2-8CF1-46AA-A3C3-C2C4CDC217F0}" destId="{99F52D65-372E-495F-9452-2DFF321A583F}" srcOrd="0" destOrd="0" presId="urn:microsoft.com/office/officeart/2005/8/layout/hierarchy1"/>
    <dgm:cxn modelId="{8BC25AB3-CE83-4B2D-A17A-3834281E358E}" srcId="{CAE527C3-F74D-4468-BD93-A041E59AB960}" destId="{A0A5F1BC-93D3-4F8C-8A89-7AABB9A894AB}" srcOrd="1" destOrd="0" parTransId="{BE916EAF-D666-45DE-9048-E5A7BCC19F4E}" sibTransId="{AA333033-67A0-46C9-8E82-0BE714356ECC}"/>
    <dgm:cxn modelId="{06317B44-C109-4B63-98A8-55F35E1F1C8C}" srcId="{CF758A00-065D-485D-BC77-C1B75D88C155}" destId="{CAE527C3-F74D-4468-BD93-A041E59AB960}" srcOrd="1" destOrd="0" parTransId="{21D93204-6AAF-4EEA-A9FE-2AE1074132BF}" sibTransId="{E1D85D64-89AB-4326-9716-811358E3D3E8}"/>
    <dgm:cxn modelId="{802B6D12-9837-4080-812B-C90F52F55BEF}" type="presOf" srcId="{1422C459-DD62-4BE9-BFBA-CE2449365731}" destId="{5F0BA417-8D90-4486-82EF-6CAB6F72E70A}" srcOrd="0" destOrd="0" presId="urn:microsoft.com/office/officeart/2005/8/layout/hierarchy1"/>
    <dgm:cxn modelId="{AB06FDD6-8377-4C34-B692-288A16101BB9}" srcId="{EEA6A25F-380B-4BF7-8C16-B9D35930DA1A}" destId="{DABD7B45-63CF-48F6-A537-CCDA475E2A7A}" srcOrd="1" destOrd="0" parTransId="{494A3B58-8306-41BB-BEAF-869A75F0BCBB}" sibTransId="{228400FC-FA70-4A03-8E38-CB0690D58FDF}"/>
    <dgm:cxn modelId="{D9B3FEDE-7389-43F6-A2D8-2EDC368D08CA}" type="presOf" srcId="{EEA6A25F-380B-4BF7-8C16-B9D35930DA1A}" destId="{7095A2B6-5522-481D-9CF0-0B8F64C1697F}" srcOrd="0" destOrd="0" presId="urn:microsoft.com/office/officeart/2005/8/layout/hierarchy1"/>
    <dgm:cxn modelId="{69DBD4DA-0099-4759-8003-3C7B24F3DD81}" type="presOf" srcId="{2B5519BD-1EC3-4A00-B9A5-B9401802A132}" destId="{B5C6E700-2E10-4A0A-A6EF-C1A09F6E9555}" srcOrd="0" destOrd="0" presId="urn:microsoft.com/office/officeart/2005/8/layout/hierarchy1"/>
    <dgm:cxn modelId="{2CB78AE8-62DC-41E2-9FEE-9896AC8622DA}" srcId="{622CCEDF-97B1-45B5-B97C-74C51714DD66}" destId="{EEA6A25F-380B-4BF7-8C16-B9D35930DA1A}" srcOrd="1" destOrd="0" parTransId="{0EAE513E-2F80-4455-844C-0409F55A2029}" sibTransId="{DF899690-34EA-4FAE-9614-BFAE6622F690}"/>
    <dgm:cxn modelId="{2ADB81C5-13C9-4590-8AF9-813B77A14369}" type="presOf" srcId="{94BE391E-B22A-4806-956B-905442A817F9}" destId="{5D5241AE-C289-4989-A50B-825BE5BCE074}" srcOrd="0" destOrd="0" presId="urn:microsoft.com/office/officeart/2005/8/layout/hierarchy1"/>
    <dgm:cxn modelId="{887DDB45-089F-40C6-92FF-CE05E1AAAC39}" type="presOf" srcId="{5787187C-CA1C-45F2-8E41-FF41DB077FF4}" destId="{65940988-5B41-4090-B5D1-A0CAF1524359}" srcOrd="0" destOrd="0" presId="urn:microsoft.com/office/officeart/2005/8/layout/hierarchy1"/>
    <dgm:cxn modelId="{13CED2CE-736C-4522-B2E3-32B574A046A0}" srcId="{5DC71295-1B2C-42EB-9DA9-6B7D09812F9C}" destId="{F403A612-9500-43BE-BE3B-808553DD0B2B}" srcOrd="1" destOrd="0" parTransId="{5AD48F7B-DE5F-43A3-BF7E-CE4D02DDB644}" sibTransId="{3345EFD7-0BB7-4678-8FE9-925A5B346705}"/>
    <dgm:cxn modelId="{087A86ED-B01A-43C3-8BDC-2D1B5A4FD677}" srcId="{622CCEDF-97B1-45B5-B97C-74C51714DD66}" destId="{CF758A00-065D-485D-BC77-C1B75D88C155}" srcOrd="0" destOrd="0" parTransId="{B81C0F65-72B8-47E1-A1EC-48868C5DACAD}" sibTransId="{5A5313E5-46F9-443F-B831-EB0960D4414C}"/>
    <dgm:cxn modelId="{9D225FC4-8F29-4A31-AEB2-81E6E540F774}" srcId="{622CCEDF-97B1-45B5-B97C-74C51714DD66}" destId="{BB74BD29-70F8-4238-915F-FAAA9360380D}" srcOrd="2" destOrd="0" parTransId="{9FDC4724-6C5E-4969-9017-10B506FA003C}" sibTransId="{7B9F70B7-4541-4393-9080-33905CE1A957}"/>
    <dgm:cxn modelId="{077AC78B-D5D9-4891-8D51-4F19F3DCFD0B}" type="presOf" srcId="{BE916EAF-D666-45DE-9048-E5A7BCC19F4E}" destId="{99DD22A5-4EF6-4AAC-A263-1D2D797F7583}" srcOrd="0" destOrd="0" presId="urn:microsoft.com/office/officeart/2005/8/layout/hierarchy1"/>
    <dgm:cxn modelId="{8A51F50F-9B44-4114-B29C-90EAE1677267}" srcId="{CAE527C3-F74D-4468-BD93-A041E59AB960}" destId="{07999811-DE06-4320-BABF-839E50D7F193}" srcOrd="2" destOrd="0" parTransId="{F88857B8-1692-482D-9E0E-F07D98DDAAFC}" sibTransId="{75436123-D9B2-422E-A77C-C1AF205A7BA4}"/>
    <dgm:cxn modelId="{B69F8BFF-3791-42D3-B9CC-A0F1F220A56E}" srcId="{CF758A00-065D-485D-BC77-C1B75D88C155}" destId="{5787187C-CA1C-45F2-8E41-FF41DB077FF4}" srcOrd="0" destOrd="0" parTransId="{A4A06830-5873-4974-9103-53FA9B0638C2}" sibTransId="{D15ED0DE-1955-4294-984A-8F66096CA86A}"/>
    <dgm:cxn modelId="{8AFBD90B-969F-4AE5-8560-8D487D446D40}" type="presOf" srcId="{96E2A742-1669-4030-A610-E6DCB7FBBD09}" destId="{6E03D317-9745-4E60-AC39-1EFB2022F4FB}" srcOrd="0" destOrd="0" presId="urn:microsoft.com/office/officeart/2005/8/layout/hierarchy1"/>
    <dgm:cxn modelId="{9FF5434E-8D87-4DA8-9CF5-92A580A433E5}" type="presOf" srcId="{952CF7B6-8AA8-42BD-92DF-10E8828FA44B}" destId="{67EC6958-4BE6-4EB2-993F-54B6CF04C5C3}" srcOrd="0" destOrd="0" presId="urn:microsoft.com/office/officeart/2005/8/layout/hierarchy1"/>
    <dgm:cxn modelId="{98D131CA-02C0-461F-B0EA-5888C1F345C6}" srcId="{F403A612-9500-43BE-BE3B-808553DD0B2B}" destId="{E23CB8F9-106A-4DAE-BE0D-CD978C85356C}" srcOrd="0" destOrd="0" parTransId="{E3DED2B6-149A-4C7B-A65C-F6AECFBAD9C9}" sibTransId="{AD1AE6AE-B92F-4685-9ED3-62B13F532BC1}"/>
    <dgm:cxn modelId="{F905DEA4-4F5F-4B74-AFC6-E30B54D77AA9}" type="presOf" srcId="{622CCEDF-97B1-45B5-B97C-74C51714DD66}" destId="{87DD4F73-396B-4CFF-9442-3C152A576157}" srcOrd="0" destOrd="0" presId="urn:microsoft.com/office/officeart/2005/8/layout/hierarchy1"/>
    <dgm:cxn modelId="{7DA3C22F-5B94-44C4-9016-AB655BE5095E}" type="presOf" srcId="{6FCD0ABF-95D0-4EAD-B6E0-4A744E9D5EB4}" destId="{D70556B7-4A09-4C9E-8A6F-E7DE452482B3}" srcOrd="0" destOrd="0" presId="urn:microsoft.com/office/officeart/2005/8/layout/hierarchy1"/>
    <dgm:cxn modelId="{9E648327-765C-44CD-A551-FCCDF6D4F56F}" srcId="{0FFDE8F2-8CF1-46AA-A3C3-C2C4CDC217F0}" destId="{3E032079-507F-4DCD-A25B-ADEF180B6ED3}" srcOrd="0" destOrd="0" parTransId="{94BE391E-B22A-4806-956B-905442A817F9}" sibTransId="{6C20B42E-D43E-4800-B4EB-9108DB6E4091}"/>
    <dgm:cxn modelId="{AC16212A-6E76-4738-95A0-35F4D7CFB3D5}" type="presParOf" srcId="{B5C6E700-2E10-4A0A-A6EF-C1A09F6E9555}" destId="{4D905964-585C-451A-9DAD-065778E912E3}" srcOrd="0" destOrd="0" presId="urn:microsoft.com/office/officeart/2005/8/layout/hierarchy1"/>
    <dgm:cxn modelId="{782DED12-6686-4A9D-BE3F-AAF77BAB6AE5}" type="presParOf" srcId="{4D905964-585C-451A-9DAD-065778E912E3}" destId="{A6FFBD36-5C71-4E8C-8CE7-36A52FAF48D7}" srcOrd="0" destOrd="0" presId="urn:microsoft.com/office/officeart/2005/8/layout/hierarchy1"/>
    <dgm:cxn modelId="{A1E81BF3-C417-4897-89E4-A57A4089F0B9}" type="presParOf" srcId="{A6FFBD36-5C71-4E8C-8CE7-36A52FAF48D7}" destId="{EFEECAD9-F0AD-4293-AD21-C0339332E4C3}" srcOrd="0" destOrd="0" presId="urn:microsoft.com/office/officeart/2005/8/layout/hierarchy1"/>
    <dgm:cxn modelId="{CEDE53B3-533E-4CB3-B232-71CDEF160509}" type="presParOf" srcId="{A6FFBD36-5C71-4E8C-8CE7-36A52FAF48D7}" destId="{87DD4F73-396B-4CFF-9442-3C152A576157}" srcOrd="1" destOrd="0" presId="urn:microsoft.com/office/officeart/2005/8/layout/hierarchy1"/>
    <dgm:cxn modelId="{BA3362DC-4092-4639-AE01-07B9AFA7FC86}" type="presParOf" srcId="{4D905964-585C-451A-9DAD-065778E912E3}" destId="{45AADC38-2DAC-4656-ABEB-FD75AE875439}" srcOrd="1" destOrd="0" presId="urn:microsoft.com/office/officeart/2005/8/layout/hierarchy1"/>
    <dgm:cxn modelId="{FB1E7720-CC8C-47A5-9900-41ADCB070535}" type="presParOf" srcId="{45AADC38-2DAC-4656-ABEB-FD75AE875439}" destId="{B9FAE2DB-0341-4639-8078-8200251CE02C}" srcOrd="0" destOrd="0" presId="urn:microsoft.com/office/officeart/2005/8/layout/hierarchy1"/>
    <dgm:cxn modelId="{2B2E5519-7EAE-4271-849E-61F691905FDF}" type="presParOf" srcId="{45AADC38-2DAC-4656-ABEB-FD75AE875439}" destId="{C34BDD4E-5CE5-4F44-8E89-FCA2C4ADF00E}" srcOrd="1" destOrd="0" presId="urn:microsoft.com/office/officeart/2005/8/layout/hierarchy1"/>
    <dgm:cxn modelId="{CB02EA7D-87A4-4BE2-A9D0-207B3329160A}" type="presParOf" srcId="{C34BDD4E-5CE5-4F44-8E89-FCA2C4ADF00E}" destId="{53D6A3B7-FC19-4EBE-9D5D-8A9A3D42C171}" srcOrd="0" destOrd="0" presId="urn:microsoft.com/office/officeart/2005/8/layout/hierarchy1"/>
    <dgm:cxn modelId="{366FB3F3-DFDB-4F60-813C-B8D2790DD2BC}" type="presParOf" srcId="{53D6A3B7-FC19-4EBE-9D5D-8A9A3D42C171}" destId="{4D98876A-C545-4235-AB47-5457D7F56121}" srcOrd="0" destOrd="0" presId="urn:microsoft.com/office/officeart/2005/8/layout/hierarchy1"/>
    <dgm:cxn modelId="{1EBC8739-7191-4FEB-B5E5-67DD91FE0CB5}" type="presParOf" srcId="{53D6A3B7-FC19-4EBE-9D5D-8A9A3D42C171}" destId="{B58D1290-EA67-443A-93FC-33F44BEB62F6}" srcOrd="1" destOrd="0" presId="urn:microsoft.com/office/officeart/2005/8/layout/hierarchy1"/>
    <dgm:cxn modelId="{0241C360-5AB2-4BCB-BBBD-8F1A744531A9}" type="presParOf" srcId="{C34BDD4E-5CE5-4F44-8E89-FCA2C4ADF00E}" destId="{71AFEE7B-C97D-4359-8CB8-C69817D2BA0D}" srcOrd="1" destOrd="0" presId="urn:microsoft.com/office/officeart/2005/8/layout/hierarchy1"/>
    <dgm:cxn modelId="{5CFA29E5-34CC-43EC-99E1-BE9338BD0C0D}" type="presParOf" srcId="{71AFEE7B-C97D-4359-8CB8-C69817D2BA0D}" destId="{498B7546-23E1-4DB4-94A3-7CEDBAB52D1A}" srcOrd="0" destOrd="0" presId="urn:microsoft.com/office/officeart/2005/8/layout/hierarchy1"/>
    <dgm:cxn modelId="{FAD8FE39-EF81-48B5-B226-4576F90441C2}" type="presParOf" srcId="{71AFEE7B-C97D-4359-8CB8-C69817D2BA0D}" destId="{7048E9A8-7B68-484D-AF86-7607CA1E758A}" srcOrd="1" destOrd="0" presId="urn:microsoft.com/office/officeart/2005/8/layout/hierarchy1"/>
    <dgm:cxn modelId="{1858B19F-1DE7-4C41-BF78-B4859C243C1F}" type="presParOf" srcId="{7048E9A8-7B68-484D-AF86-7607CA1E758A}" destId="{5FB1A93D-0CC8-415B-B5AE-52DECF180C75}" srcOrd="0" destOrd="0" presId="urn:microsoft.com/office/officeart/2005/8/layout/hierarchy1"/>
    <dgm:cxn modelId="{D65B8AE8-08BF-4CB7-8DB8-3EAAE031505D}" type="presParOf" srcId="{5FB1A93D-0CC8-415B-B5AE-52DECF180C75}" destId="{2F145070-EA8A-4631-A067-0453A954F264}" srcOrd="0" destOrd="0" presId="urn:microsoft.com/office/officeart/2005/8/layout/hierarchy1"/>
    <dgm:cxn modelId="{075BD3DB-6861-48AC-854A-FFB63D1D951D}" type="presParOf" srcId="{5FB1A93D-0CC8-415B-B5AE-52DECF180C75}" destId="{65940988-5B41-4090-B5D1-A0CAF1524359}" srcOrd="1" destOrd="0" presId="urn:microsoft.com/office/officeart/2005/8/layout/hierarchy1"/>
    <dgm:cxn modelId="{0A80A71F-BFA2-411D-B7F8-91DF96C309A2}" type="presParOf" srcId="{7048E9A8-7B68-484D-AF86-7607CA1E758A}" destId="{331DB14E-A8F0-4F00-ADA6-086574DCFE3F}" srcOrd="1" destOrd="0" presId="urn:microsoft.com/office/officeart/2005/8/layout/hierarchy1"/>
    <dgm:cxn modelId="{CE4BBDB7-6567-45F3-9B58-039F3A55A62C}" type="presParOf" srcId="{71AFEE7B-C97D-4359-8CB8-C69817D2BA0D}" destId="{1EBF3531-822C-4771-B082-5A9F64639177}" srcOrd="2" destOrd="0" presId="urn:microsoft.com/office/officeart/2005/8/layout/hierarchy1"/>
    <dgm:cxn modelId="{443C1A80-EB68-4E56-80E8-25B63DBEC5B7}" type="presParOf" srcId="{71AFEE7B-C97D-4359-8CB8-C69817D2BA0D}" destId="{58BC0AF1-7131-4EBF-9F1B-C8575003E33C}" srcOrd="3" destOrd="0" presId="urn:microsoft.com/office/officeart/2005/8/layout/hierarchy1"/>
    <dgm:cxn modelId="{32CDFB07-08C4-4E3D-BE98-75DA16F803B4}" type="presParOf" srcId="{58BC0AF1-7131-4EBF-9F1B-C8575003E33C}" destId="{3BF6EA03-F948-4936-B787-F1AA185DE1EE}" srcOrd="0" destOrd="0" presId="urn:microsoft.com/office/officeart/2005/8/layout/hierarchy1"/>
    <dgm:cxn modelId="{40F38F2F-0136-4614-858C-AF300FEE280E}" type="presParOf" srcId="{3BF6EA03-F948-4936-B787-F1AA185DE1EE}" destId="{FF0A8030-E850-4349-A8E4-303AB80C2F78}" srcOrd="0" destOrd="0" presId="urn:microsoft.com/office/officeart/2005/8/layout/hierarchy1"/>
    <dgm:cxn modelId="{D99302CA-774D-4351-88D2-3813B5BC7F99}" type="presParOf" srcId="{3BF6EA03-F948-4936-B787-F1AA185DE1EE}" destId="{A29A81CB-E56B-4D2B-9FBC-DC6AB6627D93}" srcOrd="1" destOrd="0" presId="urn:microsoft.com/office/officeart/2005/8/layout/hierarchy1"/>
    <dgm:cxn modelId="{1EB05192-23CD-4ED3-80F8-5E3E2E1810AA}" type="presParOf" srcId="{58BC0AF1-7131-4EBF-9F1B-C8575003E33C}" destId="{6E71804F-CD1E-4758-8443-BCFFA48AB6B1}" srcOrd="1" destOrd="0" presId="urn:microsoft.com/office/officeart/2005/8/layout/hierarchy1"/>
    <dgm:cxn modelId="{4DBB50FD-DB5A-4473-A8A7-D8D4FD3B7AAA}" type="presParOf" srcId="{6E71804F-CD1E-4758-8443-BCFFA48AB6B1}" destId="{D70556B7-4A09-4C9E-8A6F-E7DE452482B3}" srcOrd="0" destOrd="0" presId="urn:microsoft.com/office/officeart/2005/8/layout/hierarchy1"/>
    <dgm:cxn modelId="{F4721DC9-EBA3-445C-B729-84750FDD5FF1}" type="presParOf" srcId="{6E71804F-CD1E-4758-8443-BCFFA48AB6B1}" destId="{5EA2585F-0A30-44E8-9A16-50CD684AA064}" srcOrd="1" destOrd="0" presId="urn:microsoft.com/office/officeart/2005/8/layout/hierarchy1"/>
    <dgm:cxn modelId="{8F0C1719-3F9A-4841-BD1A-5088F9972715}" type="presParOf" srcId="{5EA2585F-0A30-44E8-9A16-50CD684AA064}" destId="{0983770D-3928-4336-99E4-116CF802EF56}" srcOrd="0" destOrd="0" presId="urn:microsoft.com/office/officeart/2005/8/layout/hierarchy1"/>
    <dgm:cxn modelId="{AA1E9CAD-C3DA-4872-9FAA-F02394D000BF}" type="presParOf" srcId="{0983770D-3928-4336-99E4-116CF802EF56}" destId="{62B61963-55EF-4BD8-915D-AA9693194A2F}" srcOrd="0" destOrd="0" presId="urn:microsoft.com/office/officeart/2005/8/layout/hierarchy1"/>
    <dgm:cxn modelId="{01049121-2148-414B-A842-2E1EF7EE7DA4}" type="presParOf" srcId="{0983770D-3928-4336-99E4-116CF802EF56}" destId="{99F52D65-372E-495F-9452-2DFF321A583F}" srcOrd="1" destOrd="0" presId="urn:microsoft.com/office/officeart/2005/8/layout/hierarchy1"/>
    <dgm:cxn modelId="{D064DF32-C3B2-4566-98DB-8C84AE36266D}" type="presParOf" srcId="{5EA2585F-0A30-44E8-9A16-50CD684AA064}" destId="{894E9AC9-A167-4258-833F-53DEC762C091}" srcOrd="1" destOrd="0" presId="urn:microsoft.com/office/officeart/2005/8/layout/hierarchy1"/>
    <dgm:cxn modelId="{DF203CA2-F3D7-4EB5-8DDF-FA1C22F05759}" type="presParOf" srcId="{894E9AC9-A167-4258-833F-53DEC762C091}" destId="{5D5241AE-C289-4989-A50B-825BE5BCE074}" srcOrd="0" destOrd="0" presId="urn:microsoft.com/office/officeart/2005/8/layout/hierarchy1"/>
    <dgm:cxn modelId="{8E38FDE7-6201-4986-9935-10D5650820A6}" type="presParOf" srcId="{894E9AC9-A167-4258-833F-53DEC762C091}" destId="{1A6013E2-C69B-4B3C-9237-97DFD582D36E}" srcOrd="1" destOrd="0" presId="urn:microsoft.com/office/officeart/2005/8/layout/hierarchy1"/>
    <dgm:cxn modelId="{52F79A47-321E-454D-BB03-01CC69DC1150}" type="presParOf" srcId="{1A6013E2-C69B-4B3C-9237-97DFD582D36E}" destId="{5C7A9593-A556-4229-801E-1C545FD3B42C}" srcOrd="0" destOrd="0" presId="urn:microsoft.com/office/officeart/2005/8/layout/hierarchy1"/>
    <dgm:cxn modelId="{5471A467-E6CC-41C9-A70E-413A33E6D184}" type="presParOf" srcId="{5C7A9593-A556-4229-801E-1C545FD3B42C}" destId="{C34AB479-2A7A-40C7-843E-4B157735EF83}" srcOrd="0" destOrd="0" presId="urn:microsoft.com/office/officeart/2005/8/layout/hierarchy1"/>
    <dgm:cxn modelId="{DA475F87-39EE-4126-86B0-B5BDEFFAC932}" type="presParOf" srcId="{5C7A9593-A556-4229-801E-1C545FD3B42C}" destId="{68CA82AB-55BD-4C11-B0D1-5A67002C9F11}" srcOrd="1" destOrd="0" presId="urn:microsoft.com/office/officeart/2005/8/layout/hierarchy1"/>
    <dgm:cxn modelId="{B3B17E0E-A55B-42E4-B3DF-5E9931BC3039}" type="presParOf" srcId="{1A6013E2-C69B-4B3C-9237-97DFD582D36E}" destId="{4B084A83-4F68-4E18-8FFB-BAB3E65961D4}" srcOrd="1" destOrd="0" presId="urn:microsoft.com/office/officeart/2005/8/layout/hierarchy1"/>
    <dgm:cxn modelId="{88765418-73AF-4729-ABAF-9EDE1DD9B3D5}" type="presParOf" srcId="{6E71804F-CD1E-4758-8443-BCFFA48AB6B1}" destId="{99DD22A5-4EF6-4AAC-A263-1D2D797F7583}" srcOrd="2" destOrd="0" presId="urn:microsoft.com/office/officeart/2005/8/layout/hierarchy1"/>
    <dgm:cxn modelId="{05BF0474-D155-4F68-A5C8-CCE9C7A39D3D}" type="presParOf" srcId="{6E71804F-CD1E-4758-8443-BCFFA48AB6B1}" destId="{2D03B8AB-7EA5-43BF-9AA1-2DD289A3B5BC}" srcOrd="3" destOrd="0" presId="urn:microsoft.com/office/officeart/2005/8/layout/hierarchy1"/>
    <dgm:cxn modelId="{DD997EF0-EB16-4929-963C-950D3E114E4E}" type="presParOf" srcId="{2D03B8AB-7EA5-43BF-9AA1-2DD289A3B5BC}" destId="{AFCE68D4-0054-4CD5-8404-8B9B6DE83AD1}" srcOrd="0" destOrd="0" presId="urn:microsoft.com/office/officeart/2005/8/layout/hierarchy1"/>
    <dgm:cxn modelId="{A4421974-F660-43CB-A785-B46DB0B7D181}" type="presParOf" srcId="{AFCE68D4-0054-4CD5-8404-8B9B6DE83AD1}" destId="{7CCB8EC4-3E8D-4BF7-B214-52EB976E94A3}" srcOrd="0" destOrd="0" presId="urn:microsoft.com/office/officeart/2005/8/layout/hierarchy1"/>
    <dgm:cxn modelId="{CE23990B-8996-48B5-886C-3263EEA69A09}" type="presParOf" srcId="{AFCE68D4-0054-4CD5-8404-8B9B6DE83AD1}" destId="{19C34882-0596-41B7-8CB8-48AE27651759}" srcOrd="1" destOrd="0" presId="urn:microsoft.com/office/officeart/2005/8/layout/hierarchy1"/>
    <dgm:cxn modelId="{25FB2148-942E-4C2F-8FD2-AFB2F0F1C8EC}" type="presParOf" srcId="{2D03B8AB-7EA5-43BF-9AA1-2DD289A3B5BC}" destId="{04587748-CDA4-4B9F-A5A9-C61EE6B8F9C2}" srcOrd="1" destOrd="0" presId="urn:microsoft.com/office/officeart/2005/8/layout/hierarchy1"/>
    <dgm:cxn modelId="{AB5294A5-EFD2-4F66-B499-DC31CA0ADCF5}" type="presParOf" srcId="{04587748-CDA4-4B9F-A5A9-C61EE6B8F9C2}" destId="{67EC6958-4BE6-4EB2-993F-54B6CF04C5C3}" srcOrd="0" destOrd="0" presId="urn:microsoft.com/office/officeart/2005/8/layout/hierarchy1"/>
    <dgm:cxn modelId="{ED668B42-92D7-4D85-959F-B923341BD983}" type="presParOf" srcId="{04587748-CDA4-4B9F-A5A9-C61EE6B8F9C2}" destId="{1C2743B8-4CE5-4B49-918D-75F54FFA12F4}" srcOrd="1" destOrd="0" presId="urn:microsoft.com/office/officeart/2005/8/layout/hierarchy1"/>
    <dgm:cxn modelId="{4AF1C437-EB1F-4BF3-8586-39D4F2CC129F}" type="presParOf" srcId="{1C2743B8-4CE5-4B49-918D-75F54FFA12F4}" destId="{567BB8B9-5464-43F8-A3E1-68B7D9110573}" srcOrd="0" destOrd="0" presId="urn:microsoft.com/office/officeart/2005/8/layout/hierarchy1"/>
    <dgm:cxn modelId="{83467FFC-137E-4C09-AA0F-34F56FA91094}" type="presParOf" srcId="{567BB8B9-5464-43F8-A3E1-68B7D9110573}" destId="{2DAA949D-0BD0-47CD-BB31-E613B896CA23}" srcOrd="0" destOrd="0" presId="urn:microsoft.com/office/officeart/2005/8/layout/hierarchy1"/>
    <dgm:cxn modelId="{ABAB7332-800A-4AF7-9FD1-D5B2F2ECE45F}" type="presParOf" srcId="{567BB8B9-5464-43F8-A3E1-68B7D9110573}" destId="{5F0BA417-8D90-4486-82EF-6CAB6F72E70A}" srcOrd="1" destOrd="0" presId="urn:microsoft.com/office/officeart/2005/8/layout/hierarchy1"/>
    <dgm:cxn modelId="{E6A48608-A71D-46CD-BE87-A42259396C14}" type="presParOf" srcId="{1C2743B8-4CE5-4B49-918D-75F54FFA12F4}" destId="{7E855BC1-C8C5-4A59-B055-F30286F00A51}" srcOrd="1" destOrd="0" presId="urn:microsoft.com/office/officeart/2005/8/layout/hierarchy1"/>
    <dgm:cxn modelId="{D0E5A8A6-F5C0-4C12-8C9F-AEB52C6F19D1}" type="presParOf" srcId="{6E71804F-CD1E-4758-8443-BCFFA48AB6B1}" destId="{DCD8A399-8E39-4E12-B0EB-6A0C48D0355E}" srcOrd="4" destOrd="0" presId="urn:microsoft.com/office/officeart/2005/8/layout/hierarchy1"/>
    <dgm:cxn modelId="{627C76C6-6099-4CF8-8C0A-DDAF7EA0828E}" type="presParOf" srcId="{6E71804F-CD1E-4758-8443-BCFFA48AB6B1}" destId="{DF5C7CC0-73ED-4896-BA18-3F00CEFABEA0}" srcOrd="5" destOrd="0" presId="urn:microsoft.com/office/officeart/2005/8/layout/hierarchy1"/>
    <dgm:cxn modelId="{94D8386D-3274-4580-B12A-586ACB951C58}" type="presParOf" srcId="{DF5C7CC0-73ED-4896-BA18-3F00CEFABEA0}" destId="{2C3BEEEB-2D65-48BF-8CAB-39BC062979E0}" srcOrd="0" destOrd="0" presId="urn:microsoft.com/office/officeart/2005/8/layout/hierarchy1"/>
    <dgm:cxn modelId="{B86B54CD-E5C7-48C1-8022-27873E99FD18}" type="presParOf" srcId="{2C3BEEEB-2D65-48BF-8CAB-39BC062979E0}" destId="{E5FEF055-0218-4745-811E-C1897793DE10}" srcOrd="0" destOrd="0" presId="urn:microsoft.com/office/officeart/2005/8/layout/hierarchy1"/>
    <dgm:cxn modelId="{18525776-B27B-40A6-B5DD-7D9359BC2196}" type="presParOf" srcId="{2C3BEEEB-2D65-48BF-8CAB-39BC062979E0}" destId="{8BC1CE70-74CC-4433-A8C8-0EE336D7A588}" srcOrd="1" destOrd="0" presId="urn:microsoft.com/office/officeart/2005/8/layout/hierarchy1"/>
    <dgm:cxn modelId="{E5EE7DB2-E678-4B5A-882B-B9CB4BBD975B}" type="presParOf" srcId="{DF5C7CC0-73ED-4896-BA18-3F00CEFABEA0}" destId="{BB4AE6DD-039D-4E32-B883-E3547F676595}" srcOrd="1" destOrd="0" presId="urn:microsoft.com/office/officeart/2005/8/layout/hierarchy1"/>
    <dgm:cxn modelId="{589E383A-669E-4F13-81FD-91CCCB684DA2}" type="presParOf" srcId="{71AFEE7B-C97D-4359-8CB8-C69817D2BA0D}" destId="{B439B61B-1820-475E-8B5E-75333DBE1855}" srcOrd="4" destOrd="0" presId="urn:microsoft.com/office/officeart/2005/8/layout/hierarchy1"/>
    <dgm:cxn modelId="{1717F858-DBE0-4D38-B62B-F2463CFD0C88}" type="presParOf" srcId="{71AFEE7B-C97D-4359-8CB8-C69817D2BA0D}" destId="{D1F7F15E-983B-4FD1-8D59-898BBEA1F9E3}" srcOrd="5" destOrd="0" presId="urn:microsoft.com/office/officeart/2005/8/layout/hierarchy1"/>
    <dgm:cxn modelId="{AA0220D8-C887-4F63-A965-202A03DC600F}" type="presParOf" srcId="{D1F7F15E-983B-4FD1-8D59-898BBEA1F9E3}" destId="{3860E948-5577-4853-935C-EABE72C4DECA}" srcOrd="0" destOrd="0" presId="urn:microsoft.com/office/officeart/2005/8/layout/hierarchy1"/>
    <dgm:cxn modelId="{F2D1569D-FB7E-43FD-841B-98C3CBEF3E0D}" type="presParOf" srcId="{3860E948-5577-4853-935C-EABE72C4DECA}" destId="{6CDEFB5A-9F04-44B9-9476-2579A0B1746D}" srcOrd="0" destOrd="0" presId="urn:microsoft.com/office/officeart/2005/8/layout/hierarchy1"/>
    <dgm:cxn modelId="{BF5AFCF5-D58C-4767-93D6-0C552B469307}" type="presParOf" srcId="{3860E948-5577-4853-935C-EABE72C4DECA}" destId="{6E03D317-9745-4E60-AC39-1EFB2022F4FB}" srcOrd="1" destOrd="0" presId="urn:microsoft.com/office/officeart/2005/8/layout/hierarchy1"/>
    <dgm:cxn modelId="{72142FC0-DD14-454B-99D5-2D886B859775}" type="presParOf" srcId="{D1F7F15E-983B-4FD1-8D59-898BBEA1F9E3}" destId="{9F6E1C3F-25F0-4858-B163-0C97D53E6A75}" srcOrd="1" destOrd="0" presId="urn:microsoft.com/office/officeart/2005/8/layout/hierarchy1"/>
    <dgm:cxn modelId="{8343ACAA-5DD4-4A2F-8C52-C4920F97C023}" type="presParOf" srcId="{45AADC38-2DAC-4656-ABEB-FD75AE875439}" destId="{030F8FC4-9B97-46B6-B8C5-0C99E486C693}" srcOrd="2" destOrd="0" presId="urn:microsoft.com/office/officeart/2005/8/layout/hierarchy1"/>
    <dgm:cxn modelId="{FE15CEE9-1E4E-48C3-A1F7-E2889A372067}" type="presParOf" srcId="{45AADC38-2DAC-4656-ABEB-FD75AE875439}" destId="{7D1E2FDE-CD80-4509-A4F4-4F67A5FFE88C}" srcOrd="3" destOrd="0" presId="urn:microsoft.com/office/officeart/2005/8/layout/hierarchy1"/>
    <dgm:cxn modelId="{602D87EF-B303-49C0-8F01-E5EE3C7B4CEE}" type="presParOf" srcId="{7D1E2FDE-CD80-4509-A4F4-4F67A5FFE88C}" destId="{6163DCD9-795B-46CF-83D4-85F31B3C42A3}" srcOrd="0" destOrd="0" presId="urn:microsoft.com/office/officeart/2005/8/layout/hierarchy1"/>
    <dgm:cxn modelId="{D5A6F63D-95BF-4878-9F47-6146C139F4FD}" type="presParOf" srcId="{6163DCD9-795B-46CF-83D4-85F31B3C42A3}" destId="{B27628B3-A1BB-4777-94FD-55BE32373CE8}" srcOrd="0" destOrd="0" presId="urn:microsoft.com/office/officeart/2005/8/layout/hierarchy1"/>
    <dgm:cxn modelId="{E0BDA8BC-2E3E-4596-82D5-B7CA7D1D1E36}" type="presParOf" srcId="{6163DCD9-795B-46CF-83D4-85F31B3C42A3}" destId="{7095A2B6-5522-481D-9CF0-0B8F64C1697F}" srcOrd="1" destOrd="0" presId="urn:microsoft.com/office/officeart/2005/8/layout/hierarchy1"/>
    <dgm:cxn modelId="{F4EFF568-D815-42BD-87CE-E46EDE7E008C}" type="presParOf" srcId="{7D1E2FDE-CD80-4509-A4F4-4F67A5FFE88C}" destId="{ABB7534D-0435-46F8-A839-69AAD70D79C0}" srcOrd="1" destOrd="0" presId="urn:microsoft.com/office/officeart/2005/8/layout/hierarchy1"/>
    <dgm:cxn modelId="{CA3B0D78-A55D-4F0E-8FEA-5C133004ECA2}" type="presParOf" srcId="{ABB7534D-0435-46F8-A839-69AAD70D79C0}" destId="{6C2F59BD-EF3F-433B-81A7-FEE48A58632C}" srcOrd="0" destOrd="0" presId="urn:microsoft.com/office/officeart/2005/8/layout/hierarchy1"/>
    <dgm:cxn modelId="{B86C4F37-5F1D-403C-A7BD-327A7C355FC8}" type="presParOf" srcId="{ABB7534D-0435-46F8-A839-69AAD70D79C0}" destId="{B8FA4215-DBE4-4F59-AB26-19E39F1DC271}" srcOrd="1" destOrd="0" presId="urn:microsoft.com/office/officeart/2005/8/layout/hierarchy1"/>
    <dgm:cxn modelId="{7CD29013-0CD5-485A-8585-E4DA8AD906F1}" type="presParOf" srcId="{B8FA4215-DBE4-4F59-AB26-19E39F1DC271}" destId="{BCEC468F-EC84-43FF-96B2-AAC34A8801D8}" srcOrd="0" destOrd="0" presId="urn:microsoft.com/office/officeart/2005/8/layout/hierarchy1"/>
    <dgm:cxn modelId="{7014DBAE-836D-4B61-B86B-B3A28017ECEC}" type="presParOf" srcId="{BCEC468F-EC84-43FF-96B2-AAC34A8801D8}" destId="{54A30952-886B-4189-937F-986505424E7B}" srcOrd="0" destOrd="0" presId="urn:microsoft.com/office/officeart/2005/8/layout/hierarchy1"/>
    <dgm:cxn modelId="{5988E8C3-8200-45AA-A16B-797D6839DB04}" type="presParOf" srcId="{BCEC468F-EC84-43FF-96B2-AAC34A8801D8}" destId="{944B349E-1455-40C4-AAB1-998565A38236}" srcOrd="1" destOrd="0" presId="urn:microsoft.com/office/officeart/2005/8/layout/hierarchy1"/>
    <dgm:cxn modelId="{4E96055E-0812-4819-9CD4-80F1847AD9DD}" type="presParOf" srcId="{B8FA4215-DBE4-4F59-AB26-19E39F1DC271}" destId="{2E749B94-EB15-4D0D-8BF3-2F66E9208896}" srcOrd="1" destOrd="0" presId="urn:microsoft.com/office/officeart/2005/8/layout/hierarchy1"/>
    <dgm:cxn modelId="{0B762B3E-DEEC-472F-ADE2-6FB3136E3511}" type="presParOf" srcId="{2E749B94-EB15-4D0D-8BF3-2F66E9208896}" destId="{6B3D51D3-2C41-429F-85B7-5CD9330D5A92}" srcOrd="0" destOrd="0" presId="urn:microsoft.com/office/officeart/2005/8/layout/hierarchy1"/>
    <dgm:cxn modelId="{D9EF415F-12BF-4E68-BA0E-0FA4F076F8C9}" type="presParOf" srcId="{2E749B94-EB15-4D0D-8BF3-2F66E9208896}" destId="{227D394A-E6CD-4F63-A658-F6E38BC7E417}" srcOrd="1" destOrd="0" presId="urn:microsoft.com/office/officeart/2005/8/layout/hierarchy1"/>
    <dgm:cxn modelId="{E7B2D690-D14B-49C9-9CD1-1D36A27965B9}" type="presParOf" srcId="{227D394A-E6CD-4F63-A658-F6E38BC7E417}" destId="{DDA8BFC4-65EE-4E9C-8A3F-09EAAA610E48}" srcOrd="0" destOrd="0" presId="urn:microsoft.com/office/officeart/2005/8/layout/hierarchy1"/>
    <dgm:cxn modelId="{3638E7AD-4DE4-496F-8BE8-22CE7C20261E}" type="presParOf" srcId="{DDA8BFC4-65EE-4E9C-8A3F-09EAAA610E48}" destId="{62B99817-69D4-4178-A9BC-7F27056ECD5A}" srcOrd="0" destOrd="0" presId="urn:microsoft.com/office/officeart/2005/8/layout/hierarchy1"/>
    <dgm:cxn modelId="{1B053124-9EE4-4D9B-B943-C04AC86FC2C3}" type="presParOf" srcId="{DDA8BFC4-65EE-4E9C-8A3F-09EAAA610E48}" destId="{B16478F1-5207-4D9E-B619-4388FA697EDD}" srcOrd="1" destOrd="0" presId="urn:microsoft.com/office/officeart/2005/8/layout/hierarchy1"/>
    <dgm:cxn modelId="{83E3B16A-682B-414C-B1DC-BE74309D6B90}" type="presParOf" srcId="{227D394A-E6CD-4F63-A658-F6E38BC7E417}" destId="{FD347A51-CF08-4E3D-84FE-A41A765353D0}" srcOrd="1" destOrd="0" presId="urn:microsoft.com/office/officeart/2005/8/layout/hierarchy1"/>
    <dgm:cxn modelId="{EDAACB59-E39D-4E1B-80BA-F5C41755373B}" type="presParOf" srcId="{FD347A51-CF08-4E3D-84FE-A41A765353D0}" destId="{FB6FB435-50D7-450A-833A-27ED8642E3B5}" srcOrd="0" destOrd="0" presId="urn:microsoft.com/office/officeart/2005/8/layout/hierarchy1"/>
    <dgm:cxn modelId="{5852069E-C3EB-478D-A93C-28E5B82508B3}" type="presParOf" srcId="{FD347A51-CF08-4E3D-84FE-A41A765353D0}" destId="{9B88B902-0E40-4EB4-9E61-E8A709AFE7F9}" srcOrd="1" destOrd="0" presId="urn:microsoft.com/office/officeart/2005/8/layout/hierarchy1"/>
    <dgm:cxn modelId="{08B351EC-7949-46D6-BE6F-6121A440ED87}" type="presParOf" srcId="{9B88B902-0E40-4EB4-9E61-E8A709AFE7F9}" destId="{90A66196-1CAB-4C07-9F76-626FF7AFF069}" srcOrd="0" destOrd="0" presId="urn:microsoft.com/office/officeart/2005/8/layout/hierarchy1"/>
    <dgm:cxn modelId="{930F0E27-1C52-4654-BFDD-1F267DE1FA04}" type="presParOf" srcId="{90A66196-1CAB-4C07-9F76-626FF7AFF069}" destId="{5B7B041D-FA61-42B4-A6F5-6879DBA5BF84}" srcOrd="0" destOrd="0" presId="urn:microsoft.com/office/officeart/2005/8/layout/hierarchy1"/>
    <dgm:cxn modelId="{3DFFD843-00AC-41C7-AE2E-324383E1F714}" type="presParOf" srcId="{90A66196-1CAB-4C07-9F76-626FF7AFF069}" destId="{437D9DB9-D6A5-463B-B5C2-5994CDAB434F}" srcOrd="1" destOrd="0" presId="urn:microsoft.com/office/officeart/2005/8/layout/hierarchy1"/>
    <dgm:cxn modelId="{3DE7AB45-B1E6-42A6-993C-0F4587E3C228}" type="presParOf" srcId="{9B88B902-0E40-4EB4-9E61-E8A709AFE7F9}" destId="{AC87EE4B-61AF-4FE7-9CAA-42D59E0F23B0}" srcOrd="1" destOrd="0" presId="urn:microsoft.com/office/officeart/2005/8/layout/hierarchy1"/>
    <dgm:cxn modelId="{ED516163-B6AD-4644-98C0-286060D65309}" type="presParOf" srcId="{2E749B94-EB15-4D0D-8BF3-2F66E9208896}" destId="{AB7FD14B-5CFB-4B59-91E9-5E80343EB21C}" srcOrd="2" destOrd="0" presId="urn:microsoft.com/office/officeart/2005/8/layout/hierarchy1"/>
    <dgm:cxn modelId="{B58FD2B6-77E0-4FD2-B3D1-AC0EBFF64B1E}" type="presParOf" srcId="{2E749B94-EB15-4D0D-8BF3-2F66E9208896}" destId="{343BD8E3-6218-4291-B28B-881F9E01C1E5}" srcOrd="3" destOrd="0" presId="urn:microsoft.com/office/officeart/2005/8/layout/hierarchy1"/>
    <dgm:cxn modelId="{CB758CA2-7BBC-4703-8A02-97853E0662E0}" type="presParOf" srcId="{343BD8E3-6218-4291-B28B-881F9E01C1E5}" destId="{5AAB76D1-97A9-4AD2-BCF5-0154262EF5B1}" srcOrd="0" destOrd="0" presId="urn:microsoft.com/office/officeart/2005/8/layout/hierarchy1"/>
    <dgm:cxn modelId="{52165CB7-ED72-4CBB-99FE-8A63D388602F}" type="presParOf" srcId="{5AAB76D1-97A9-4AD2-BCF5-0154262EF5B1}" destId="{7D321C77-226B-47FB-875F-989847AEF4BD}" srcOrd="0" destOrd="0" presId="urn:microsoft.com/office/officeart/2005/8/layout/hierarchy1"/>
    <dgm:cxn modelId="{3C78810C-3890-43CD-A593-D808D147CE7F}" type="presParOf" srcId="{5AAB76D1-97A9-4AD2-BCF5-0154262EF5B1}" destId="{B9B9DFB3-840B-4C8B-A16F-B0965E90317F}" srcOrd="1" destOrd="0" presId="urn:microsoft.com/office/officeart/2005/8/layout/hierarchy1"/>
    <dgm:cxn modelId="{15153C9B-8753-47E5-887B-503935EFBA9E}" type="presParOf" srcId="{343BD8E3-6218-4291-B28B-881F9E01C1E5}" destId="{508E2314-2B57-44B6-BDAF-E6B157122703}" srcOrd="1" destOrd="0" presId="urn:microsoft.com/office/officeart/2005/8/layout/hierarchy1"/>
    <dgm:cxn modelId="{08C2E5B5-6FEA-4E13-AD02-89E487F94FC0}" type="presParOf" srcId="{508E2314-2B57-44B6-BDAF-E6B157122703}" destId="{FA8B0A4B-CEDC-49E6-8E04-A27726C80D82}" srcOrd="0" destOrd="0" presId="urn:microsoft.com/office/officeart/2005/8/layout/hierarchy1"/>
    <dgm:cxn modelId="{1435B3E2-E0D3-4F54-B3AB-1B4E5F9A9ACA}" type="presParOf" srcId="{508E2314-2B57-44B6-BDAF-E6B157122703}" destId="{9F3FD87E-D22A-481D-B665-5F8E11BB74C5}" srcOrd="1" destOrd="0" presId="urn:microsoft.com/office/officeart/2005/8/layout/hierarchy1"/>
    <dgm:cxn modelId="{F76985E1-058E-49D6-BF7B-77495F932DE1}" type="presParOf" srcId="{9F3FD87E-D22A-481D-B665-5F8E11BB74C5}" destId="{570906D3-8DC2-469D-9FFF-B27BC59A5B4D}" srcOrd="0" destOrd="0" presId="urn:microsoft.com/office/officeart/2005/8/layout/hierarchy1"/>
    <dgm:cxn modelId="{DBB5D1D2-4FFD-41E2-AA01-DFC9FE452D81}" type="presParOf" srcId="{570906D3-8DC2-469D-9FFF-B27BC59A5B4D}" destId="{0C3BBF4C-B7F2-4DC5-ADF7-91133CCCA473}" srcOrd="0" destOrd="0" presId="urn:microsoft.com/office/officeart/2005/8/layout/hierarchy1"/>
    <dgm:cxn modelId="{E85890C0-5479-4025-B3CD-7DDBBF0153A5}" type="presParOf" srcId="{570906D3-8DC2-469D-9FFF-B27BC59A5B4D}" destId="{D9F24586-FEAD-4905-85B1-FFCD64BCC4BF}" srcOrd="1" destOrd="0" presId="urn:microsoft.com/office/officeart/2005/8/layout/hierarchy1"/>
    <dgm:cxn modelId="{D369DEF4-156C-4E28-9949-FCC17873E30D}" type="presParOf" srcId="{9F3FD87E-D22A-481D-B665-5F8E11BB74C5}" destId="{45906E25-E352-433C-BF86-EAE6C21F884E}" srcOrd="1" destOrd="0" presId="urn:microsoft.com/office/officeart/2005/8/layout/hierarchy1"/>
    <dgm:cxn modelId="{CBCF076F-8E04-468B-BCA6-BA6BE452E6D6}" type="presParOf" srcId="{2E749B94-EB15-4D0D-8BF3-2F66E9208896}" destId="{F63F89C7-D266-4352-ACBC-699A71DB48EE}" srcOrd="4" destOrd="0" presId="urn:microsoft.com/office/officeart/2005/8/layout/hierarchy1"/>
    <dgm:cxn modelId="{30393686-5FEF-46BD-A99C-C1AE0FAF64A5}" type="presParOf" srcId="{2E749B94-EB15-4D0D-8BF3-2F66E9208896}" destId="{BA8D680F-CA87-4BF6-BFE3-160145889FEB}" srcOrd="5" destOrd="0" presId="urn:microsoft.com/office/officeart/2005/8/layout/hierarchy1"/>
    <dgm:cxn modelId="{571D8EA2-5E01-414F-A0A6-03554138AD98}" type="presParOf" srcId="{BA8D680F-CA87-4BF6-BFE3-160145889FEB}" destId="{A0A347B5-8433-4D5E-8176-D3CEB4A32B79}" srcOrd="0" destOrd="0" presId="urn:microsoft.com/office/officeart/2005/8/layout/hierarchy1"/>
    <dgm:cxn modelId="{92E8F28D-C4F4-4EF2-9D64-820B8DFDB002}" type="presParOf" srcId="{A0A347B5-8433-4D5E-8176-D3CEB4A32B79}" destId="{F068BF6B-E6CA-4A08-B6A1-34C457831311}" srcOrd="0" destOrd="0" presId="urn:microsoft.com/office/officeart/2005/8/layout/hierarchy1"/>
    <dgm:cxn modelId="{C6ADD369-4C47-4DC2-BC48-4B5A8C4EDC47}" type="presParOf" srcId="{A0A347B5-8433-4D5E-8176-D3CEB4A32B79}" destId="{6D6C4A4F-FDD2-4386-8656-1E653B09122A}" srcOrd="1" destOrd="0" presId="urn:microsoft.com/office/officeart/2005/8/layout/hierarchy1"/>
    <dgm:cxn modelId="{0A323A45-2F92-4525-8272-84293C994C4A}" type="presParOf" srcId="{BA8D680F-CA87-4BF6-BFE3-160145889FEB}" destId="{EB073403-6D7F-491B-B269-4A3331349DAD}" srcOrd="1" destOrd="0" presId="urn:microsoft.com/office/officeart/2005/8/layout/hierarchy1"/>
    <dgm:cxn modelId="{A7DB985D-8EFB-49BA-9B17-BBE4A0F2DE82}" type="presParOf" srcId="{ABB7534D-0435-46F8-A839-69AAD70D79C0}" destId="{9AAA4D61-4EA0-4F1A-B851-320C721569BF}" srcOrd="2" destOrd="0" presId="urn:microsoft.com/office/officeart/2005/8/layout/hierarchy1"/>
    <dgm:cxn modelId="{39B50767-45FC-4FCA-8A34-F587772EF003}" type="presParOf" srcId="{ABB7534D-0435-46F8-A839-69AAD70D79C0}" destId="{209F1E04-0FA3-4283-A914-445AD6A8DAAD}" srcOrd="3" destOrd="0" presId="urn:microsoft.com/office/officeart/2005/8/layout/hierarchy1"/>
    <dgm:cxn modelId="{44975C0C-37E2-470C-B8A2-4D6F65947B57}" type="presParOf" srcId="{209F1E04-0FA3-4283-A914-445AD6A8DAAD}" destId="{7667F9E9-A410-4620-9A19-D3202E283AC0}" srcOrd="0" destOrd="0" presId="urn:microsoft.com/office/officeart/2005/8/layout/hierarchy1"/>
    <dgm:cxn modelId="{F6ED0883-EA27-4756-9F63-715941F24CDD}" type="presParOf" srcId="{7667F9E9-A410-4620-9A19-D3202E283AC0}" destId="{62143D6E-0579-4CE2-AEF2-5FC87439469D}" srcOrd="0" destOrd="0" presId="urn:microsoft.com/office/officeart/2005/8/layout/hierarchy1"/>
    <dgm:cxn modelId="{25C0B970-81FB-427B-BB75-BAB580AF9CAD}" type="presParOf" srcId="{7667F9E9-A410-4620-9A19-D3202E283AC0}" destId="{DF187943-AF0E-4988-835B-02FBCA05C10F}" srcOrd="1" destOrd="0" presId="urn:microsoft.com/office/officeart/2005/8/layout/hierarchy1"/>
    <dgm:cxn modelId="{70150390-F317-474F-9DFE-BBD444C68500}" type="presParOf" srcId="{209F1E04-0FA3-4283-A914-445AD6A8DAAD}" destId="{AEF48E4D-E99A-4016-8475-A17ED4A702BB}" srcOrd="1" destOrd="0" presId="urn:microsoft.com/office/officeart/2005/8/layout/hierarchy1"/>
    <dgm:cxn modelId="{C3B63169-2120-49A2-8DAD-3E5861584E19}" type="presParOf" srcId="{45AADC38-2DAC-4656-ABEB-FD75AE875439}" destId="{578BC6B5-79B6-45AD-8936-2AE1E24A4843}" srcOrd="4" destOrd="0" presId="urn:microsoft.com/office/officeart/2005/8/layout/hierarchy1"/>
    <dgm:cxn modelId="{26D582D5-7F20-4776-8FB5-673D3F95DE4A}" type="presParOf" srcId="{45AADC38-2DAC-4656-ABEB-FD75AE875439}" destId="{9ED0A2B5-ECA2-443B-91FA-214902855FAD}" srcOrd="5" destOrd="0" presId="urn:microsoft.com/office/officeart/2005/8/layout/hierarchy1"/>
    <dgm:cxn modelId="{22D1142D-35E5-4627-B4DE-1FAC67880999}" type="presParOf" srcId="{9ED0A2B5-ECA2-443B-91FA-214902855FAD}" destId="{CFCBAF4B-AF75-48A5-9856-C2CD58455299}" srcOrd="0" destOrd="0" presId="urn:microsoft.com/office/officeart/2005/8/layout/hierarchy1"/>
    <dgm:cxn modelId="{2469BA44-9CB0-4618-985D-6220EADB1C40}" type="presParOf" srcId="{CFCBAF4B-AF75-48A5-9856-C2CD58455299}" destId="{9794E9AF-C40A-4466-86BC-049CD8B06BFB}" srcOrd="0" destOrd="0" presId="urn:microsoft.com/office/officeart/2005/8/layout/hierarchy1"/>
    <dgm:cxn modelId="{97BFA573-5721-412D-A35C-634825EA175F}" type="presParOf" srcId="{CFCBAF4B-AF75-48A5-9856-C2CD58455299}" destId="{61D60FFC-86F5-49AF-8FF0-54B5B99C81CB}" srcOrd="1" destOrd="0" presId="urn:microsoft.com/office/officeart/2005/8/layout/hierarchy1"/>
    <dgm:cxn modelId="{0A598212-6D11-47C4-9CFB-BAC23ADBE6C1}" type="presParOf" srcId="{9ED0A2B5-ECA2-443B-91FA-214902855FAD}" destId="{548383C5-BA03-44A8-916E-9D41D2B485D8}" srcOrd="1" destOrd="0" presId="urn:microsoft.com/office/officeart/2005/8/layout/hierarchy1"/>
    <dgm:cxn modelId="{5F975704-2B74-4802-9E5B-F4A3EF84EEDA}" type="presParOf" srcId="{B5C6E700-2E10-4A0A-A6EF-C1A09F6E9555}" destId="{7CBD876F-12A2-4AA8-AD3C-6058354496BE}" srcOrd="1" destOrd="0" presId="urn:microsoft.com/office/officeart/2005/8/layout/hierarchy1"/>
    <dgm:cxn modelId="{A890BB12-C1DC-4F7F-AB56-ED130914D52A}" type="presParOf" srcId="{7CBD876F-12A2-4AA8-AD3C-6058354496BE}" destId="{33AC3CDF-5CE3-414D-BBDC-315642F0557B}" srcOrd="0" destOrd="0" presId="urn:microsoft.com/office/officeart/2005/8/layout/hierarchy1"/>
    <dgm:cxn modelId="{DE3968CF-21AF-4001-B70B-A9232BB54A14}" type="presParOf" srcId="{33AC3CDF-5CE3-414D-BBDC-315642F0557B}" destId="{0B0AA888-D1E9-42D1-9DEB-94AB273A3A8E}" srcOrd="0" destOrd="0" presId="urn:microsoft.com/office/officeart/2005/8/layout/hierarchy1"/>
    <dgm:cxn modelId="{A02873D1-AAE3-4B63-B482-141BDBFF08ED}" type="presParOf" srcId="{33AC3CDF-5CE3-414D-BBDC-315642F0557B}" destId="{F8513296-3068-4A75-8DB7-7AB68A53CE6A}" srcOrd="1" destOrd="0" presId="urn:microsoft.com/office/officeart/2005/8/layout/hierarchy1"/>
    <dgm:cxn modelId="{CB2E180A-E65C-412F-8E01-F42302EAC6ED}" type="presParOf" srcId="{7CBD876F-12A2-4AA8-AD3C-6058354496BE}" destId="{D3E9E9D5-1AB6-477E-9316-4D0F82772364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BC6B5-79B6-45AD-8936-2AE1E24A4843}">
      <dsp:nvSpPr>
        <dsp:cNvPr id="0" name=""/>
        <dsp:cNvSpPr/>
      </dsp:nvSpPr>
      <dsp:spPr>
        <a:xfrm>
          <a:off x="4932266" y="1392667"/>
          <a:ext cx="3028344" cy="320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54"/>
              </a:lnTo>
              <a:lnTo>
                <a:pt x="3028344" y="218254"/>
              </a:lnTo>
              <a:lnTo>
                <a:pt x="3028344" y="320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A4D61-4EA0-4F1A-B851-320C721569BF}">
      <dsp:nvSpPr>
        <dsp:cNvPr id="0" name=""/>
        <dsp:cNvSpPr/>
      </dsp:nvSpPr>
      <dsp:spPr>
        <a:xfrm>
          <a:off x="6614680" y="2412209"/>
          <a:ext cx="672965" cy="320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54"/>
              </a:lnTo>
              <a:lnTo>
                <a:pt x="672965" y="218254"/>
              </a:lnTo>
              <a:lnTo>
                <a:pt x="672965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3F89C7-D266-4352-ACBC-699A71DB48EE}">
      <dsp:nvSpPr>
        <dsp:cNvPr id="0" name=""/>
        <dsp:cNvSpPr/>
      </dsp:nvSpPr>
      <dsp:spPr>
        <a:xfrm>
          <a:off x="5968033" y="3419312"/>
          <a:ext cx="1319611" cy="332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694"/>
              </a:lnTo>
              <a:lnTo>
                <a:pt x="1319611" y="230694"/>
              </a:lnTo>
              <a:lnTo>
                <a:pt x="1319611" y="3327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8B0A4B-CEDC-49E6-8E04-A27726C80D82}">
      <dsp:nvSpPr>
        <dsp:cNvPr id="0" name=""/>
        <dsp:cNvSpPr/>
      </dsp:nvSpPr>
      <dsp:spPr>
        <a:xfrm>
          <a:off x="5895994" y="4451294"/>
          <a:ext cx="91440" cy="320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FD14B-5CFB-4B59-91E9-5E80343EB21C}">
      <dsp:nvSpPr>
        <dsp:cNvPr id="0" name=""/>
        <dsp:cNvSpPr/>
      </dsp:nvSpPr>
      <dsp:spPr>
        <a:xfrm>
          <a:off x="5895994" y="3419312"/>
          <a:ext cx="91440" cy="332710"/>
        </a:xfrm>
        <a:custGeom>
          <a:avLst/>
          <a:gdLst/>
          <a:ahLst/>
          <a:cxnLst/>
          <a:rect l="0" t="0" r="0" b="0"/>
          <a:pathLst>
            <a:path>
              <a:moveTo>
                <a:pt x="72039" y="0"/>
              </a:moveTo>
              <a:lnTo>
                <a:pt x="72039" y="230694"/>
              </a:lnTo>
              <a:lnTo>
                <a:pt x="45720" y="230694"/>
              </a:lnTo>
              <a:lnTo>
                <a:pt x="45720" y="3327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FB435-50D7-450A-833A-27ED8642E3B5}">
      <dsp:nvSpPr>
        <dsp:cNvPr id="0" name=""/>
        <dsp:cNvSpPr/>
      </dsp:nvSpPr>
      <dsp:spPr>
        <a:xfrm>
          <a:off x="4550064" y="4451294"/>
          <a:ext cx="91440" cy="320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3D51D3-2C41-429F-85B7-5CD9330D5A92}">
      <dsp:nvSpPr>
        <dsp:cNvPr id="0" name=""/>
        <dsp:cNvSpPr/>
      </dsp:nvSpPr>
      <dsp:spPr>
        <a:xfrm>
          <a:off x="4595784" y="3419312"/>
          <a:ext cx="1372249" cy="332710"/>
        </a:xfrm>
        <a:custGeom>
          <a:avLst/>
          <a:gdLst/>
          <a:ahLst/>
          <a:cxnLst/>
          <a:rect l="0" t="0" r="0" b="0"/>
          <a:pathLst>
            <a:path>
              <a:moveTo>
                <a:pt x="1372249" y="0"/>
              </a:moveTo>
              <a:lnTo>
                <a:pt x="1372249" y="230694"/>
              </a:lnTo>
              <a:lnTo>
                <a:pt x="0" y="230694"/>
              </a:lnTo>
              <a:lnTo>
                <a:pt x="0" y="3327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59BD-EF3F-433B-81A7-FEE48A58632C}">
      <dsp:nvSpPr>
        <dsp:cNvPr id="0" name=""/>
        <dsp:cNvSpPr/>
      </dsp:nvSpPr>
      <dsp:spPr>
        <a:xfrm>
          <a:off x="5968033" y="2412209"/>
          <a:ext cx="646646" cy="307830"/>
        </a:xfrm>
        <a:custGeom>
          <a:avLst/>
          <a:gdLst/>
          <a:ahLst/>
          <a:cxnLst/>
          <a:rect l="0" t="0" r="0" b="0"/>
          <a:pathLst>
            <a:path>
              <a:moveTo>
                <a:pt x="646646" y="0"/>
              </a:moveTo>
              <a:lnTo>
                <a:pt x="646646" y="205814"/>
              </a:lnTo>
              <a:lnTo>
                <a:pt x="0" y="205814"/>
              </a:lnTo>
              <a:lnTo>
                <a:pt x="0" y="3078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F8FC4-9B97-46B6-B8C5-0C99E486C693}">
      <dsp:nvSpPr>
        <dsp:cNvPr id="0" name=""/>
        <dsp:cNvSpPr/>
      </dsp:nvSpPr>
      <dsp:spPr>
        <a:xfrm>
          <a:off x="4932266" y="1392667"/>
          <a:ext cx="1682413" cy="320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54"/>
              </a:lnTo>
              <a:lnTo>
                <a:pt x="1682413" y="218254"/>
              </a:lnTo>
              <a:lnTo>
                <a:pt x="1682413" y="320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9B61B-1820-475E-8B5E-75333DBE1855}">
      <dsp:nvSpPr>
        <dsp:cNvPr id="0" name=""/>
        <dsp:cNvSpPr/>
      </dsp:nvSpPr>
      <dsp:spPr>
        <a:xfrm>
          <a:off x="1903922" y="2412209"/>
          <a:ext cx="1345930" cy="320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54"/>
              </a:lnTo>
              <a:lnTo>
                <a:pt x="1345930" y="218254"/>
              </a:lnTo>
              <a:lnTo>
                <a:pt x="134593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A399-8E39-4E12-B0EB-6A0C48D0355E}">
      <dsp:nvSpPr>
        <dsp:cNvPr id="0" name=""/>
        <dsp:cNvSpPr/>
      </dsp:nvSpPr>
      <dsp:spPr>
        <a:xfrm>
          <a:off x="1903922" y="3431752"/>
          <a:ext cx="1345930" cy="320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54"/>
              </a:lnTo>
              <a:lnTo>
                <a:pt x="1345930" y="218254"/>
              </a:lnTo>
              <a:lnTo>
                <a:pt x="134593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C6958-4BE6-4EB2-993F-54B6CF04C5C3}">
      <dsp:nvSpPr>
        <dsp:cNvPr id="0" name=""/>
        <dsp:cNvSpPr/>
      </dsp:nvSpPr>
      <dsp:spPr>
        <a:xfrm>
          <a:off x="1858202" y="4451294"/>
          <a:ext cx="91440" cy="320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DD22A5-4EF6-4AAC-A263-1D2D797F7583}">
      <dsp:nvSpPr>
        <dsp:cNvPr id="0" name=""/>
        <dsp:cNvSpPr/>
      </dsp:nvSpPr>
      <dsp:spPr>
        <a:xfrm>
          <a:off x="1858202" y="3431752"/>
          <a:ext cx="91440" cy="320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241AE-C289-4989-A50B-825BE5BCE074}">
      <dsp:nvSpPr>
        <dsp:cNvPr id="0" name=""/>
        <dsp:cNvSpPr/>
      </dsp:nvSpPr>
      <dsp:spPr>
        <a:xfrm>
          <a:off x="512271" y="4451294"/>
          <a:ext cx="91440" cy="320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0556B7-4A09-4C9E-8A6F-E7DE452482B3}">
      <dsp:nvSpPr>
        <dsp:cNvPr id="0" name=""/>
        <dsp:cNvSpPr/>
      </dsp:nvSpPr>
      <dsp:spPr>
        <a:xfrm>
          <a:off x="557991" y="3431752"/>
          <a:ext cx="1345930" cy="320270"/>
        </a:xfrm>
        <a:custGeom>
          <a:avLst/>
          <a:gdLst/>
          <a:ahLst/>
          <a:cxnLst/>
          <a:rect l="0" t="0" r="0" b="0"/>
          <a:pathLst>
            <a:path>
              <a:moveTo>
                <a:pt x="1345930" y="0"/>
              </a:moveTo>
              <a:lnTo>
                <a:pt x="1345930" y="218254"/>
              </a:lnTo>
              <a:lnTo>
                <a:pt x="0" y="218254"/>
              </a:lnTo>
              <a:lnTo>
                <a:pt x="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F3531-822C-4771-B082-5A9F64639177}">
      <dsp:nvSpPr>
        <dsp:cNvPr id="0" name=""/>
        <dsp:cNvSpPr/>
      </dsp:nvSpPr>
      <dsp:spPr>
        <a:xfrm>
          <a:off x="1858202" y="2412209"/>
          <a:ext cx="91440" cy="320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B7546-23E1-4DB4-94A3-7CEDBAB52D1A}">
      <dsp:nvSpPr>
        <dsp:cNvPr id="0" name=""/>
        <dsp:cNvSpPr/>
      </dsp:nvSpPr>
      <dsp:spPr>
        <a:xfrm>
          <a:off x="557991" y="2412209"/>
          <a:ext cx="1345930" cy="320270"/>
        </a:xfrm>
        <a:custGeom>
          <a:avLst/>
          <a:gdLst/>
          <a:ahLst/>
          <a:cxnLst/>
          <a:rect l="0" t="0" r="0" b="0"/>
          <a:pathLst>
            <a:path>
              <a:moveTo>
                <a:pt x="1345930" y="0"/>
              </a:moveTo>
              <a:lnTo>
                <a:pt x="1345930" y="218254"/>
              </a:lnTo>
              <a:lnTo>
                <a:pt x="0" y="218254"/>
              </a:lnTo>
              <a:lnTo>
                <a:pt x="0" y="3202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AE2DB-0341-4639-8078-8200251CE02C}">
      <dsp:nvSpPr>
        <dsp:cNvPr id="0" name=""/>
        <dsp:cNvSpPr/>
      </dsp:nvSpPr>
      <dsp:spPr>
        <a:xfrm>
          <a:off x="1903922" y="1392667"/>
          <a:ext cx="3028344" cy="320270"/>
        </a:xfrm>
        <a:custGeom>
          <a:avLst/>
          <a:gdLst/>
          <a:ahLst/>
          <a:cxnLst/>
          <a:rect l="0" t="0" r="0" b="0"/>
          <a:pathLst>
            <a:path>
              <a:moveTo>
                <a:pt x="3028344" y="0"/>
              </a:moveTo>
              <a:lnTo>
                <a:pt x="3028344" y="218254"/>
              </a:lnTo>
              <a:lnTo>
                <a:pt x="0" y="218254"/>
              </a:lnTo>
              <a:lnTo>
                <a:pt x="0" y="320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ECAD9-F0AD-4293-AD21-C0339332E4C3}">
      <dsp:nvSpPr>
        <dsp:cNvPr id="0" name=""/>
        <dsp:cNvSpPr/>
      </dsp:nvSpPr>
      <dsp:spPr>
        <a:xfrm>
          <a:off x="4381658" y="693395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D4F73-396B-4CFF-9442-3C152A576157}">
      <dsp:nvSpPr>
        <dsp:cNvPr id="0" name=""/>
        <dsp:cNvSpPr/>
      </dsp:nvSpPr>
      <dsp:spPr>
        <a:xfrm>
          <a:off x="4504016" y="809634"/>
          <a:ext cx="1101216" cy="6992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900" b="1" kern="1200" dirty="0" smtClean="0">
              <a:solidFill>
                <a:srgbClr val="FF0000"/>
              </a:solidFill>
            </a:rPr>
            <a:t>Produktförfrågan</a:t>
          </a:r>
          <a:r>
            <a:rPr lang="sv-SE" sz="900" kern="1200" dirty="0" smtClean="0"/>
            <a:t> </a:t>
          </a:r>
          <a:r>
            <a:rPr lang="sv-SE" sz="1000" kern="1200" dirty="0" smtClean="0"/>
            <a:t/>
          </a:r>
          <a:br>
            <a:rPr lang="sv-SE" sz="1000" kern="1200" dirty="0" smtClean="0"/>
          </a:br>
          <a:r>
            <a:rPr lang="sv-SE" sz="1000" kern="1200" dirty="0" smtClean="0"/>
            <a:t>f.f.a nya produkter, produkter utanför sortimentet</a:t>
          </a:r>
          <a:endParaRPr lang="sv-SE" sz="1000" kern="1200" dirty="0"/>
        </a:p>
      </dsp:txBody>
      <dsp:txXfrm>
        <a:off x="4524497" y="830115"/>
        <a:ext cx="1060254" cy="658310"/>
      </dsp:txXfrm>
    </dsp:sp>
    <dsp:sp modelId="{4D98876A-C545-4235-AB47-5457D7F56121}">
      <dsp:nvSpPr>
        <dsp:cNvPr id="0" name=""/>
        <dsp:cNvSpPr/>
      </dsp:nvSpPr>
      <dsp:spPr>
        <a:xfrm>
          <a:off x="1353314" y="1712937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D1290-EA67-443A-93FC-33F44BEB62F6}">
      <dsp:nvSpPr>
        <dsp:cNvPr id="0" name=""/>
        <dsp:cNvSpPr/>
      </dsp:nvSpPr>
      <dsp:spPr>
        <a:xfrm>
          <a:off x="1475671" y="1829177"/>
          <a:ext cx="1101216" cy="69927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 dirty="0" smtClean="0"/>
            <a:t>A. Riktlinjer finns</a:t>
          </a:r>
          <a:endParaRPr lang="sv-SE" sz="700" b="1" kern="1200" dirty="0"/>
        </a:p>
      </dsp:txBody>
      <dsp:txXfrm>
        <a:off x="1496152" y="1849658"/>
        <a:ext cx="1060254" cy="658310"/>
      </dsp:txXfrm>
    </dsp:sp>
    <dsp:sp modelId="{2F145070-EA8A-4631-A067-0453A954F264}">
      <dsp:nvSpPr>
        <dsp:cNvPr id="0" name=""/>
        <dsp:cNvSpPr/>
      </dsp:nvSpPr>
      <dsp:spPr>
        <a:xfrm>
          <a:off x="7383" y="2732480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40988-5B41-4090-B5D1-A0CAF1524359}">
      <dsp:nvSpPr>
        <dsp:cNvPr id="0" name=""/>
        <dsp:cNvSpPr/>
      </dsp:nvSpPr>
      <dsp:spPr>
        <a:xfrm>
          <a:off x="129740" y="2848719"/>
          <a:ext cx="1101216" cy="69927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A1. Förskrivs utanför sortiment efter rådgivning av hjälpmedelskonsulent</a:t>
          </a:r>
          <a:endParaRPr lang="sv-SE" sz="700" kern="1200" dirty="0"/>
        </a:p>
      </dsp:txBody>
      <dsp:txXfrm>
        <a:off x="150221" y="2869200"/>
        <a:ext cx="1060254" cy="658310"/>
      </dsp:txXfrm>
    </dsp:sp>
    <dsp:sp modelId="{FF0A8030-E850-4349-A8E4-303AB80C2F78}">
      <dsp:nvSpPr>
        <dsp:cNvPr id="0" name=""/>
        <dsp:cNvSpPr/>
      </dsp:nvSpPr>
      <dsp:spPr>
        <a:xfrm>
          <a:off x="1353314" y="2732480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A81CB-E56B-4D2B-9FBC-DC6AB6627D93}">
      <dsp:nvSpPr>
        <dsp:cNvPr id="0" name=""/>
        <dsp:cNvSpPr/>
      </dsp:nvSpPr>
      <dsp:spPr>
        <a:xfrm>
          <a:off x="1475671" y="2848719"/>
          <a:ext cx="1101216" cy="69927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A2. Principärende i Länshjälpmedelsgruppen</a:t>
          </a:r>
          <a:endParaRPr lang="sv-SE" sz="700" kern="1200" dirty="0"/>
        </a:p>
      </dsp:txBody>
      <dsp:txXfrm>
        <a:off x="1496152" y="2869200"/>
        <a:ext cx="1060254" cy="658310"/>
      </dsp:txXfrm>
    </dsp:sp>
    <dsp:sp modelId="{62B61963-55EF-4BD8-915D-AA9693194A2F}">
      <dsp:nvSpPr>
        <dsp:cNvPr id="0" name=""/>
        <dsp:cNvSpPr/>
      </dsp:nvSpPr>
      <dsp:spPr>
        <a:xfrm>
          <a:off x="7383" y="3752022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52D65-372E-495F-9452-2DFF321A583F}">
      <dsp:nvSpPr>
        <dsp:cNvPr id="0" name=""/>
        <dsp:cNvSpPr/>
      </dsp:nvSpPr>
      <dsp:spPr>
        <a:xfrm>
          <a:off x="129740" y="3868262"/>
          <a:ext cx="1101216" cy="69927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A2.1.Särskild förskrivning</a:t>
          </a:r>
          <a:endParaRPr lang="sv-SE" sz="700" kern="1200" dirty="0"/>
        </a:p>
      </dsp:txBody>
      <dsp:txXfrm>
        <a:off x="150221" y="3888743"/>
        <a:ext cx="1060254" cy="658310"/>
      </dsp:txXfrm>
    </dsp:sp>
    <dsp:sp modelId="{C34AB479-2A7A-40C7-843E-4B157735EF83}">
      <dsp:nvSpPr>
        <dsp:cNvPr id="0" name=""/>
        <dsp:cNvSpPr/>
      </dsp:nvSpPr>
      <dsp:spPr>
        <a:xfrm>
          <a:off x="7383" y="4771565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A82AB-55BD-4C11-B0D1-5A67002C9F11}">
      <dsp:nvSpPr>
        <dsp:cNvPr id="0" name=""/>
        <dsp:cNvSpPr/>
      </dsp:nvSpPr>
      <dsp:spPr>
        <a:xfrm>
          <a:off x="129740" y="4887804"/>
          <a:ext cx="1101216" cy="69927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Ev. förslag </a:t>
          </a:r>
          <a:r>
            <a:rPr lang="sv-SE" sz="700" kern="1200" dirty="0" smtClean="0"/>
            <a:t>på justering i riktlinjerna</a:t>
          </a:r>
          <a:endParaRPr lang="sv-SE" sz="700" kern="1200" dirty="0"/>
        </a:p>
      </dsp:txBody>
      <dsp:txXfrm>
        <a:off x="150221" y="4908285"/>
        <a:ext cx="1060254" cy="658310"/>
      </dsp:txXfrm>
    </dsp:sp>
    <dsp:sp modelId="{7CCB8EC4-3E8D-4BF7-B214-52EB976E94A3}">
      <dsp:nvSpPr>
        <dsp:cNvPr id="0" name=""/>
        <dsp:cNvSpPr/>
      </dsp:nvSpPr>
      <dsp:spPr>
        <a:xfrm>
          <a:off x="1353314" y="3752022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34882-0596-41B7-8CB8-48AE27651759}">
      <dsp:nvSpPr>
        <dsp:cNvPr id="0" name=""/>
        <dsp:cNvSpPr/>
      </dsp:nvSpPr>
      <dsp:spPr>
        <a:xfrm>
          <a:off x="1475671" y="3868262"/>
          <a:ext cx="1101216" cy="69927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A2.2 Grundligare utvärdering med hjälp av FOI enheten</a:t>
          </a:r>
          <a:endParaRPr lang="sv-SE" sz="700" kern="1200" dirty="0"/>
        </a:p>
      </dsp:txBody>
      <dsp:txXfrm>
        <a:off x="1496152" y="3888743"/>
        <a:ext cx="1060254" cy="658310"/>
      </dsp:txXfrm>
    </dsp:sp>
    <dsp:sp modelId="{2DAA949D-0BD0-47CD-BB31-E613B896CA23}">
      <dsp:nvSpPr>
        <dsp:cNvPr id="0" name=""/>
        <dsp:cNvSpPr/>
      </dsp:nvSpPr>
      <dsp:spPr>
        <a:xfrm>
          <a:off x="1353314" y="4771565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BA417-8D90-4486-82EF-6CAB6F72E70A}">
      <dsp:nvSpPr>
        <dsp:cNvPr id="0" name=""/>
        <dsp:cNvSpPr/>
      </dsp:nvSpPr>
      <dsp:spPr>
        <a:xfrm>
          <a:off x="1475671" y="4887804"/>
          <a:ext cx="1101216" cy="69927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Ev. förslag </a:t>
          </a:r>
          <a:r>
            <a:rPr lang="sv-SE" sz="700" kern="1200" dirty="0" smtClean="0"/>
            <a:t>på justering i riktlinjerna</a:t>
          </a:r>
          <a:endParaRPr lang="sv-SE" sz="700" kern="1200" dirty="0"/>
        </a:p>
      </dsp:txBody>
      <dsp:txXfrm>
        <a:off x="1496152" y="4908285"/>
        <a:ext cx="1060254" cy="658310"/>
      </dsp:txXfrm>
    </dsp:sp>
    <dsp:sp modelId="{E5FEF055-0218-4745-811E-C1897793DE10}">
      <dsp:nvSpPr>
        <dsp:cNvPr id="0" name=""/>
        <dsp:cNvSpPr/>
      </dsp:nvSpPr>
      <dsp:spPr>
        <a:xfrm>
          <a:off x="2699245" y="3752022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1CE70-74CC-4433-A8C8-0EE336D7A588}">
      <dsp:nvSpPr>
        <dsp:cNvPr id="0" name=""/>
        <dsp:cNvSpPr/>
      </dsp:nvSpPr>
      <dsp:spPr>
        <a:xfrm>
          <a:off x="2821602" y="3868262"/>
          <a:ext cx="1101216" cy="69927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Eget ansvar</a:t>
          </a:r>
          <a:endParaRPr lang="sv-SE" sz="700" kern="1200" dirty="0"/>
        </a:p>
      </dsp:txBody>
      <dsp:txXfrm>
        <a:off x="2842083" y="3888743"/>
        <a:ext cx="1060254" cy="658310"/>
      </dsp:txXfrm>
    </dsp:sp>
    <dsp:sp modelId="{6CDEFB5A-9F04-44B9-9476-2579A0B1746D}">
      <dsp:nvSpPr>
        <dsp:cNvPr id="0" name=""/>
        <dsp:cNvSpPr/>
      </dsp:nvSpPr>
      <dsp:spPr>
        <a:xfrm>
          <a:off x="2699245" y="2732480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3D317-9745-4E60-AC39-1EFB2022F4FB}">
      <dsp:nvSpPr>
        <dsp:cNvPr id="0" name=""/>
        <dsp:cNvSpPr/>
      </dsp:nvSpPr>
      <dsp:spPr>
        <a:xfrm>
          <a:off x="2821602" y="2848719"/>
          <a:ext cx="1101216" cy="699272"/>
        </a:xfrm>
        <a:prstGeom prst="roundRect">
          <a:avLst>
            <a:gd name="adj" fmla="val 10000"/>
          </a:avLst>
        </a:prstGeom>
        <a:solidFill>
          <a:schemeClr val="tx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Eget ansvar</a:t>
          </a:r>
          <a:endParaRPr lang="sv-SE" sz="700" kern="1200" dirty="0"/>
        </a:p>
      </dsp:txBody>
      <dsp:txXfrm>
        <a:off x="2842083" y="2869200"/>
        <a:ext cx="1060254" cy="658310"/>
      </dsp:txXfrm>
    </dsp:sp>
    <dsp:sp modelId="{B27628B3-A1BB-4777-94FD-55BE32373CE8}">
      <dsp:nvSpPr>
        <dsp:cNvPr id="0" name=""/>
        <dsp:cNvSpPr/>
      </dsp:nvSpPr>
      <dsp:spPr>
        <a:xfrm>
          <a:off x="6064072" y="1712937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5A2B6-5522-481D-9CF0-0B8F64C1697F}">
      <dsp:nvSpPr>
        <dsp:cNvPr id="0" name=""/>
        <dsp:cNvSpPr/>
      </dsp:nvSpPr>
      <dsp:spPr>
        <a:xfrm>
          <a:off x="6186429" y="1829177"/>
          <a:ext cx="1101216" cy="69927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b="1" kern="1200" dirty="0" smtClean="0"/>
            <a:t>B. Riktlinjer finns inte</a:t>
          </a:r>
          <a:endParaRPr lang="sv-SE" sz="700" b="1" kern="1200" dirty="0"/>
        </a:p>
      </dsp:txBody>
      <dsp:txXfrm>
        <a:off x="6206910" y="1849658"/>
        <a:ext cx="1060254" cy="658310"/>
      </dsp:txXfrm>
    </dsp:sp>
    <dsp:sp modelId="{54A30952-886B-4189-937F-986505424E7B}">
      <dsp:nvSpPr>
        <dsp:cNvPr id="0" name=""/>
        <dsp:cNvSpPr/>
      </dsp:nvSpPr>
      <dsp:spPr>
        <a:xfrm>
          <a:off x="5417425" y="2720040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4B349E-1455-40C4-AAB1-998565A38236}">
      <dsp:nvSpPr>
        <dsp:cNvPr id="0" name=""/>
        <dsp:cNvSpPr/>
      </dsp:nvSpPr>
      <dsp:spPr>
        <a:xfrm>
          <a:off x="5539783" y="2836279"/>
          <a:ext cx="1101216" cy="69927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B 1. Principärende i Länshjälpmedelsgruppen</a:t>
          </a:r>
          <a:endParaRPr lang="sv-SE" sz="700" kern="1200" dirty="0"/>
        </a:p>
      </dsp:txBody>
      <dsp:txXfrm>
        <a:off x="5560264" y="2856760"/>
        <a:ext cx="1060254" cy="658310"/>
      </dsp:txXfrm>
    </dsp:sp>
    <dsp:sp modelId="{62B99817-69D4-4178-A9BC-7F27056ECD5A}">
      <dsp:nvSpPr>
        <dsp:cNvPr id="0" name=""/>
        <dsp:cNvSpPr/>
      </dsp:nvSpPr>
      <dsp:spPr>
        <a:xfrm>
          <a:off x="4045175" y="3752022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478F1-5207-4D9E-B619-4388FA697EDD}">
      <dsp:nvSpPr>
        <dsp:cNvPr id="0" name=""/>
        <dsp:cNvSpPr/>
      </dsp:nvSpPr>
      <dsp:spPr>
        <a:xfrm>
          <a:off x="4167533" y="3868262"/>
          <a:ext cx="1101216" cy="69927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B1.1 Särskild förskrivning</a:t>
          </a:r>
          <a:endParaRPr lang="sv-SE" sz="700" kern="1200" dirty="0"/>
        </a:p>
      </dsp:txBody>
      <dsp:txXfrm>
        <a:off x="4188014" y="3888743"/>
        <a:ext cx="1060254" cy="658310"/>
      </dsp:txXfrm>
    </dsp:sp>
    <dsp:sp modelId="{5B7B041D-FA61-42B4-A6F5-6879DBA5BF84}">
      <dsp:nvSpPr>
        <dsp:cNvPr id="0" name=""/>
        <dsp:cNvSpPr/>
      </dsp:nvSpPr>
      <dsp:spPr>
        <a:xfrm>
          <a:off x="4045175" y="4771565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D9DB9-D6A5-463B-B5C2-5994CDAB434F}">
      <dsp:nvSpPr>
        <dsp:cNvPr id="0" name=""/>
        <dsp:cNvSpPr/>
      </dsp:nvSpPr>
      <dsp:spPr>
        <a:xfrm>
          <a:off x="4167533" y="4887804"/>
          <a:ext cx="1101216" cy="69927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Ev. förslag </a:t>
          </a:r>
          <a:r>
            <a:rPr lang="sv-SE" sz="700" kern="1200" dirty="0" smtClean="0"/>
            <a:t>på justering i riktlinjerna</a:t>
          </a:r>
          <a:endParaRPr lang="sv-SE" sz="700" kern="1200" dirty="0"/>
        </a:p>
      </dsp:txBody>
      <dsp:txXfrm>
        <a:off x="4188014" y="4908285"/>
        <a:ext cx="1060254" cy="658310"/>
      </dsp:txXfrm>
    </dsp:sp>
    <dsp:sp modelId="{7D321C77-226B-47FB-875F-989847AEF4BD}">
      <dsp:nvSpPr>
        <dsp:cNvPr id="0" name=""/>
        <dsp:cNvSpPr/>
      </dsp:nvSpPr>
      <dsp:spPr>
        <a:xfrm>
          <a:off x="5391106" y="3752022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9DFB3-840B-4C8B-A16F-B0965E90317F}">
      <dsp:nvSpPr>
        <dsp:cNvPr id="0" name=""/>
        <dsp:cNvSpPr/>
      </dsp:nvSpPr>
      <dsp:spPr>
        <a:xfrm>
          <a:off x="5513464" y="3868262"/>
          <a:ext cx="1101216" cy="69927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B1.2 Grundligare utvärdering med hjälp av FOI</a:t>
          </a:r>
          <a:endParaRPr lang="sv-SE" sz="700" kern="1200" dirty="0"/>
        </a:p>
      </dsp:txBody>
      <dsp:txXfrm>
        <a:off x="5533945" y="3888743"/>
        <a:ext cx="1060254" cy="658310"/>
      </dsp:txXfrm>
    </dsp:sp>
    <dsp:sp modelId="{0C3BBF4C-B7F2-4DC5-ADF7-91133CCCA473}">
      <dsp:nvSpPr>
        <dsp:cNvPr id="0" name=""/>
        <dsp:cNvSpPr/>
      </dsp:nvSpPr>
      <dsp:spPr>
        <a:xfrm>
          <a:off x="5391106" y="4771565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24586-FEAD-4905-85B1-FFCD64BCC4BF}">
      <dsp:nvSpPr>
        <dsp:cNvPr id="0" name=""/>
        <dsp:cNvSpPr/>
      </dsp:nvSpPr>
      <dsp:spPr>
        <a:xfrm>
          <a:off x="5513464" y="4887804"/>
          <a:ext cx="1101216" cy="69927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Ev. </a:t>
          </a:r>
          <a:r>
            <a:rPr lang="sv-SE" sz="700" kern="1200" smtClean="0"/>
            <a:t>förslag </a:t>
          </a:r>
          <a:r>
            <a:rPr lang="sv-SE" sz="700" kern="1200" dirty="0" smtClean="0"/>
            <a:t>på justering i riktlinjerna</a:t>
          </a:r>
          <a:endParaRPr lang="sv-SE" sz="700" kern="1200" dirty="0"/>
        </a:p>
      </dsp:txBody>
      <dsp:txXfrm>
        <a:off x="5533945" y="4908285"/>
        <a:ext cx="1060254" cy="658310"/>
      </dsp:txXfrm>
    </dsp:sp>
    <dsp:sp modelId="{F068BF6B-E6CA-4A08-B6A1-34C457831311}">
      <dsp:nvSpPr>
        <dsp:cNvPr id="0" name=""/>
        <dsp:cNvSpPr/>
      </dsp:nvSpPr>
      <dsp:spPr>
        <a:xfrm>
          <a:off x="6737037" y="3752022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C4A4F-FDD2-4386-8656-1E653B09122A}">
      <dsp:nvSpPr>
        <dsp:cNvPr id="0" name=""/>
        <dsp:cNvSpPr/>
      </dsp:nvSpPr>
      <dsp:spPr>
        <a:xfrm>
          <a:off x="6859394" y="3868262"/>
          <a:ext cx="1101216" cy="69927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Eget ansvar</a:t>
          </a:r>
          <a:endParaRPr lang="sv-SE" sz="700" kern="1200" dirty="0"/>
        </a:p>
      </dsp:txBody>
      <dsp:txXfrm>
        <a:off x="6879875" y="3888743"/>
        <a:ext cx="1060254" cy="658310"/>
      </dsp:txXfrm>
    </dsp:sp>
    <dsp:sp modelId="{62143D6E-0579-4CE2-AEF2-5FC87439469D}">
      <dsp:nvSpPr>
        <dsp:cNvPr id="0" name=""/>
        <dsp:cNvSpPr/>
      </dsp:nvSpPr>
      <dsp:spPr>
        <a:xfrm>
          <a:off x="6737037" y="2732480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87943-AF0E-4988-835B-02FBCA05C10F}">
      <dsp:nvSpPr>
        <dsp:cNvPr id="0" name=""/>
        <dsp:cNvSpPr/>
      </dsp:nvSpPr>
      <dsp:spPr>
        <a:xfrm>
          <a:off x="6859394" y="2848719"/>
          <a:ext cx="1101216" cy="699272"/>
        </a:xfrm>
        <a:prstGeom prst="roundRect">
          <a:avLst>
            <a:gd name="adj" fmla="val 10000"/>
          </a:avLst>
        </a:prstGeom>
        <a:solidFill>
          <a:schemeClr val="tx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Eget ansvar</a:t>
          </a:r>
          <a:endParaRPr lang="sv-SE" sz="700" kern="1200" dirty="0"/>
        </a:p>
      </dsp:txBody>
      <dsp:txXfrm>
        <a:off x="6879875" y="2869200"/>
        <a:ext cx="1060254" cy="658310"/>
      </dsp:txXfrm>
    </dsp:sp>
    <dsp:sp modelId="{9794E9AF-C40A-4466-86BC-049CD8B06BFB}">
      <dsp:nvSpPr>
        <dsp:cNvPr id="0" name=""/>
        <dsp:cNvSpPr/>
      </dsp:nvSpPr>
      <dsp:spPr>
        <a:xfrm>
          <a:off x="7410002" y="1712937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60FFC-86F5-49AF-8FF0-54B5B99C81CB}">
      <dsp:nvSpPr>
        <dsp:cNvPr id="0" name=""/>
        <dsp:cNvSpPr/>
      </dsp:nvSpPr>
      <dsp:spPr>
        <a:xfrm>
          <a:off x="7532360" y="1829177"/>
          <a:ext cx="1101216" cy="699272"/>
        </a:xfrm>
        <a:prstGeom prst="roundRect">
          <a:avLst>
            <a:gd name="adj" fmla="val 10000"/>
          </a:avLst>
        </a:prstGeom>
        <a:solidFill>
          <a:schemeClr val="tx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700" kern="1200" dirty="0" smtClean="0"/>
            <a:t>C. Eget ansvar</a:t>
          </a:r>
          <a:endParaRPr lang="sv-SE" sz="700" kern="1200" dirty="0"/>
        </a:p>
      </dsp:txBody>
      <dsp:txXfrm>
        <a:off x="7552841" y="1849658"/>
        <a:ext cx="1060254" cy="658310"/>
      </dsp:txXfrm>
    </dsp:sp>
    <dsp:sp modelId="{0B0AA888-D1E9-42D1-9DEB-94AB273A3A8E}">
      <dsp:nvSpPr>
        <dsp:cNvPr id="0" name=""/>
        <dsp:cNvSpPr/>
      </dsp:nvSpPr>
      <dsp:spPr>
        <a:xfrm>
          <a:off x="5710289" y="675850"/>
          <a:ext cx="1101216" cy="6992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13296-3068-4A75-8DB7-7AB68A53CE6A}">
      <dsp:nvSpPr>
        <dsp:cNvPr id="0" name=""/>
        <dsp:cNvSpPr/>
      </dsp:nvSpPr>
      <dsp:spPr>
        <a:xfrm>
          <a:off x="5832646" y="792089"/>
          <a:ext cx="1101216" cy="699272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900" kern="1200" dirty="0" smtClean="0"/>
            <a:t>Vilken är klassificeringen?</a:t>
          </a:r>
          <a:endParaRPr lang="sv-SE" sz="900" kern="1200" dirty="0"/>
        </a:p>
      </dsp:txBody>
      <dsp:txXfrm>
        <a:off x="5853127" y="812570"/>
        <a:ext cx="1060254" cy="658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4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7463" y="0"/>
            <a:ext cx="28606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42950"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3013" y="0"/>
            <a:ext cx="28606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42950"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63588"/>
            <a:ext cx="4826000" cy="3616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689475"/>
            <a:ext cx="4819650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463" y="9302750"/>
            <a:ext cx="28606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42950"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3013" y="9302750"/>
            <a:ext cx="28606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42950"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3FFA54D-A680-4697-A51C-0FDB9D59889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459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429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2438" algn="l" defTabSz="7429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03288" algn="l" defTabSz="7429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55725" algn="l" defTabSz="7429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06575" algn="l" defTabSz="7429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08000" indent="-108000">
              <a:buSzPct val="100000"/>
              <a:buFont typeface="Arial" pitchFamily="34" charset="0"/>
              <a:buChar char="•"/>
              <a:defRPr/>
            </a:lvl1pPr>
            <a:lvl2pPr marL="360000" indent="-108000">
              <a:buSzPct val="80000"/>
              <a:buFont typeface="Arial" pitchFamily="34" charset="0"/>
              <a:buChar char="–"/>
              <a:defRPr/>
            </a:lvl2pPr>
            <a:lvl3pPr marL="720000" indent="-108000">
              <a:buSzPct val="85000"/>
              <a:buFont typeface="Arial" pitchFamily="34" charset="0"/>
              <a:buChar char="•"/>
              <a:defRPr/>
            </a:lvl3pPr>
            <a:lvl4pPr marL="1080000" indent="-108000">
              <a:buSzPct val="75000"/>
              <a:buFont typeface="Arial" pitchFamily="34" charset="0"/>
              <a:buChar char="–"/>
              <a:defRPr/>
            </a:lvl4pPr>
            <a:lvl5pPr marL="1440000" indent="-108000">
              <a:buSzPct val="75000"/>
              <a:buFont typeface="Arial" pitchFamily="34" charset="0"/>
              <a:buChar char="•"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BILD </a:t>
            </a:r>
            <a:fld id="{AA0D5D80-9B78-4F73-AEAF-B0DCDE3A3C56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59E03C-60BC-47AB-9A79-9CBE55A2AA80}" type="datetimeFigureOut">
              <a:rPr lang="sv-SE" smtClean="0"/>
              <a:pPr/>
              <a:t>2016-05-25</a:t>
            </a:fld>
            <a:endParaRPr lang="sv-SE"/>
          </a:p>
        </p:txBody>
      </p:sp>
      <p:pic>
        <p:nvPicPr>
          <p:cNvPr id="9" name="Bildobjekt 8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85445"/>
            <a:ext cx="96837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11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08000" indent="-108000">
              <a:buSzPct val="100000"/>
              <a:buFont typeface="Arial" pitchFamily="34" charset="0"/>
              <a:buChar char="•"/>
              <a:defRPr/>
            </a:lvl1pPr>
            <a:lvl2pPr marL="360000" indent="-108000">
              <a:buSzPct val="80000"/>
              <a:buFont typeface="Arial" pitchFamily="34" charset="0"/>
              <a:buChar char="–"/>
              <a:defRPr/>
            </a:lvl2pPr>
            <a:lvl3pPr marL="720000" indent="-108000">
              <a:buSzPct val="85000"/>
              <a:buFont typeface="Arial" pitchFamily="34" charset="0"/>
              <a:buChar char="•"/>
              <a:defRPr/>
            </a:lvl3pPr>
            <a:lvl4pPr marL="1080000" indent="-108000">
              <a:buSzPct val="75000"/>
              <a:buFont typeface="Arial" pitchFamily="34" charset="0"/>
              <a:buChar char="–"/>
              <a:defRPr/>
            </a:lvl4pPr>
            <a:lvl5pPr marL="1440000" indent="-108000">
              <a:buSzPct val="75000"/>
              <a:buFont typeface="Arial" pitchFamily="34" charset="0"/>
              <a:buChar char="•"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BILD </a:t>
            </a:r>
            <a:fld id="{F2A8D4E4-FCCD-44B9-B1C3-F17194433B7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A666B-5FAC-445D-93E0-5A462CD9A9D7}" type="datetimeFigureOut">
              <a:rPr lang="sv-SE" smtClean="0"/>
              <a:pPr/>
              <a:t>2016-05-25</a:t>
            </a:fld>
            <a:endParaRPr lang="sv-SE"/>
          </a:p>
        </p:txBody>
      </p:sp>
      <p:pic>
        <p:nvPicPr>
          <p:cNvPr id="7" name="Bildobjekt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85445"/>
            <a:ext cx="96837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573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8348-4C57-4407-883C-21C40966C84F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246F-0681-41B1-9C25-3E54C430A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011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8348-4C57-4407-883C-21C40966C84F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246F-0681-41B1-9C25-3E54C430A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157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8348-4C57-4407-883C-21C40966C84F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246F-0681-41B1-9C25-3E54C430A627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5" name="Bildobjekt 4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85445"/>
            <a:ext cx="96837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73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8348-4C57-4407-883C-21C40966C84F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246F-0681-41B1-9C25-3E54C430A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817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8348-4C57-4407-883C-21C40966C84F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246F-0681-41B1-9C25-3E54C430A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595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8348-4C57-4407-883C-21C40966C84F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246F-0681-41B1-9C25-3E54C430A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8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8348-4C57-4407-883C-21C40966C84F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246F-0681-41B1-9C25-3E54C430A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54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15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288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308725"/>
            <a:ext cx="1905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sv-SE"/>
              <a:t>BILD </a:t>
            </a:r>
            <a:fld id="{C6CBCD99-8C03-48AC-96CD-ABFE53CB4A0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29" name="Picture 11" descr="NLL_2rad_180dpi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078538"/>
            <a:ext cx="1173163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087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5113" y="115888"/>
            <a:ext cx="1090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99C5EB05-C5F4-4644-B8EC-4255F739B073}" type="datetimeFigureOut">
              <a:rPr lang="sv-SE" smtClean="0"/>
              <a:pPr/>
              <a:t>2016-05-25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5pPr>
      <a:lvl6pPr marL="457200"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6pPr>
      <a:lvl7pPr marL="914400"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7pPr>
      <a:lvl8pPr marL="1371600"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8pPr>
      <a:lvl9pPr marL="1828800" algn="l" defTabSz="762000" rtl="0" eaLnBrk="0" fontAlgn="base" hangingPunct="0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9pPr>
    </p:titleStyle>
    <p:bodyStyle>
      <a:lvl1pPr marL="107950" indent="-107950" algn="l" defTabSz="762000" rtl="0" eaLnBrk="0" fontAlgn="base" hangingPunct="0">
        <a:spcBef>
          <a:spcPct val="100000"/>
        </a:spcBef>
        <a:spcAft>
          <a:spcPct val="0"/>
        </a:spcAft>
        <a:buClr>
          <a:schemeClr val="tx2"/>
        </a:buClr>
        <a:buFont typeface="Arial" charset="0"/>
        <a:buChar char="•"/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184150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600">
          <a:solidFill>
            <a:schemeClr val="tx2"/>
          </a:solidFill>
          <a:latin typeface="+mn-lt"/>
        </a:defRPr>
      </a:lvl2pPr>
      <a:lvl3pPr marL="1257300" indent="-87313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Arial" charset="0"/>
        <a:buChar char="•"/>
        <a:defRPr sz="1600">
          <a:solidFill>
            <a:schemeClr val="tx2"/>
          </a:solidFill>
          <a:latin typeface="+mn-lt"/>
        </a:defRPr>
      </a:lvl3pPr>
      <a:lvl4pPr marL="1790700" indent="-176213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Arial" charset="0"/>
        <a:buChar char="–"/>
        <a:defRPr sz="1600">
          <a:solidFill>
            <a:schemeClr val="tx2"/>
          </a:solidFill>
          <a:latin typeface="+mn-lt"/>
        </a:defRPr>
      </a:lvl4pPr>
      <a:lvl5pPr marL="2154238" indent="-87313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Arial" charset="0"/>
        <a:buChar char="•"/>
        <a:defRPr sz="1600">
          <a:solidFill>
            <a:schemeClr val="tx2"/>
          </a:solidFill>
          <a:latin typeface="+mn-lt"/>
        </a:defRPr>
      </a:lvl5pPr>
      <a:lvl6pPr marL="24384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6pPr>
      <a:lvl7pPr marL="28956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7pPr>
      <a:lvl8pPr marL="33528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8pPr>
      <a:lvl9pPr marL="38100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Hjälpmedelsförskrivning</a:t>
            </a:r>
            <a:br>
              <a:rPr lang="sv-SE" dirty="0" smtClean="0"/>
            </a:b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774853"/>
          </a:xfrm>
        </p:spPr>
        <p:txBody>
          <a:bodyPr/>
          <a:lstStyle/>
          <a:p>
            <a:pPr marL="0" indent="0">
              <a:buNone/>
            </a:pPr>
            <a:r>
              <a:rPr lang="sv-SE" sz="2400" u="sng" dirty="0">
                <a:solidFill>
                  <a:srgbClr val="0D68B0"/>
                </a:solidFill>
              </a:rPr>
              <a:t>Ordnat införande </a:t>
            </a:r>
            <a:r>
              <a:rPr lang="sv-SE" sz="2400" dirty="0">
                <a:solidFill>
                  <a:srgbClr val="0D68B0"/>
                </a:solidFill>
              </a:rPr>
              <a:t>vid förskrivning av nya produkter</a:t>
            </a:r>
          </a:p>
          <a:p>
            <a:pPr marL="0" indent="0">
              <a:buNone/>
            </a:pPr>
            <a:r>
              <a:rPr lang="sv-SE" dirty="0" smtClean="0"/>
              <a:t>Länshjälpmedelsgruppen har i uppdrag att tolka riktlinjerna och ge rekommendationer till förskrivare.</a:t>
            </a:r>
          </a:p>
          <a:p>
            <a:pPr marL="0" indent="0">
              <a:buNone/>
            </a:pPr>
            <a:r>
              <a:rPr lang="sv-SE" dirty="0" smtClean="0"/>
              <a:t>Riktlinjegruppen i samråd med Länshjälpmedelsgruppen har i uppdrag att årligen se över riktlinjerna och lämna förslag på revideringar.</a:t>
            </a:r>
          </a:p>
          <a:p>
            <a:pPr marL="0" indent="0">
              <a:buNone/>
            </a:pPr>
            <a:r>
              <a:rPr lang="sv-SE" dirty="0" smtClean="0"/>
              <a:t>Ordnat införande vid förskrivning av nya produkter innebär en strukturerad process  för att bedöma om förskrivning kan ske.</a:t>
            </a:r>
          </a:p>
          <a:p>
            <a:pPr marL="0" indent="0">
              <a:buNone/>
            </a:pPr>
            <a:r>
              <a:rPr lang="sv-SE" dirty="0" smtClean="0"/>
              <a:t>Syftet är att introducera nya produkter på ett jämlikt, ändamålsenligt och kostnadseffektivt sätt.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953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66651087"/>
              </p:ext>
            </p:extLst>
          </p:nvPr>
        </p:nvGraphicFramePr>
        <p:xfrm>
          <a:off x="323528" y="188640"/>
          <a:ext cx="8640960" cy="6280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3BB3-4811-45AC-BC16-7344461E801D}" type="datetime1">
              <a:rPr lang="sv-SE" smtClean="0"/>
              <a:t>2016-05-25</a:t>
            </a:fld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323528" y="260648"/>
            <a:ext cx="6840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Ordnat införande vid hjälpmedelsförskrivning av nya produkter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6714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0000"/>
                </a:solidFill>
              </a:rPr>
              <a:t>Produktförfrågan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Framför allt  nya produkter</a:t>
            </a:r>
          </a:p>
          <a:p>
            <a:r>
              <a:rPr lang="sv-SE" dirty="0" smtClean="0"/>
              <a:t>Produkter utanför sortiment</a:t>
            </a:r>
          </a:p>
          <a:p>
            <a:r>
              <a:rPr lang="sv-SE" dirty="0" smtClean="0"/>
              <a:t>Vidareutvecklade produkter med nytt användningsområde?</a:t>
            </a:r>
          </a:p>
          <a:p>
            <a:r>
              <a:rPr lang="sv-SE" dirty="0" smtClean="0"/>
              <a:t>Vilken är klassificeringen? Finns det riktlinjer att tillämpa? Eller finns det inte riktlinjer?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63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80120"/>
          </a:xfrm>
        </p:spPr>
        <p:txBody>
          <a:bodyPr/>
          <a:lstStyle/>
          <a:p>
            <a:pPr lvl="0"/>
            <a:r>
              <a:rPr lang="sv-SE" dirty="0" smtClean="0">
                <a:solidFill>
                  <a:srgbClr val="00B050"/>
                </a:solidFill>
              </a:rPr>
              <a:t>A. Riktlinjer finns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200" dirty="0">
                <a:solidFill>
                  <a:srgbClr val="00B050"/>
                </a:solidFill>
              </a:rPr>
              <a:t>Finns det riktlinjer? Vad säger riktlinjerna? Har vi alternativa hjälpmedel?</a:t>
            </a:r>
            <a:r>
              <a:rPr lang="sv-SE" dirty="0">
                <a:solidFill>
                  <a:srgbClr val="00B050"/>
                </a:solidFill>
              </a:rPr>
              <a:t/>
            </a:r>
            <a:br>
              <a:rPr lang="sv-SE" dirty="0">
                <a:solidFill>
                  <a:srgbClr val="00B050"/>
                </a:solidFill>
              </a:rPr>
            </a:br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846861"/>
          </a:xfrm>
        </p:spPr>
        <p:txBody>
          <a:bodyPr/>
          <a:lstStyle/>
          <a:p>
            <a:pPr lvl="0"/>
            <a:r>
              <a:rPr lang="sv-SE" dirty="0" smtClean="0"/>
              <a:t>A 1 Förskrivs efter rådgivning av hjälpmedelskonsulent.</a:t>
            </a:r>
            <a:br>
              <a:rPr lang="sv-SE" dirty="0" smtClean="0"/>
            </a:br>
            <a:r>
              <a:rPr lang="sv-SE" dirty="0" smtClean="0"/>
              <a:t>Tydliga riktlinjer finns, men sortimentet motsvarar inte patientens behov t.ex.  </a:t>
            </a:r>
            <a:r>
              <a:rPr lang="sv-SE" dirty="0"/>
              <a:t>t</a:t>
            </a:r>
            <a:r>
              <a:rPr lang="sv-SE" dirty="0" smtClean="0"/>
              <a:t>unga brukare.</a:t>
            </a:r>
          </a:p>
          <a:p>
            <a:pPr lvl="0"/>
            <a:r>
              <a:rPr lang="sv-SE" dirty="0" smtClean="0"/>
              <a:t>A 2 Principärende i Länshjälpmedelsgruppen</a:t>
            </a:r>
            <a:br>
              <a:rPr lang="sv-SE" dirty="0" smtClean="0"/>
            </a:br>
            <a:r>
              <a:rPr lang="sv-SE" dirty="0" smtClean="0"/>
              <a:t>Behovet bedöms på generell nivå, dvs. kan gälla många personer.</a:t>
            </a:r>
          </a:p>
          <a:p>
            <a:pPr marL="0" lvl="0" indent="0">
              <a:buNone/>
            </a:pPr>
            <a:r>
              <a:rPr lang="sv-SE" dirty="0" smtClean="0"/>
              <a:t> A 2.1 Särskild förskrivning</a:t>
            </a:r>
            <a:br>
              <a:rPr lang="sv-SE" dirty="0" smtClean="0"/>
            </a:br>
            <a:r>
              <a:rPr lang="sv-SE" dirty="0" smtClean="0"/>
              <a:t>Det finns riktlinjer att tillämpa, behovet gäller enstaka personer, förväntad nytta efter individuell behovsbedömning, prioriterat behov. </a:t>
            </a:r>
          </a:p>
          <a:p>
            <a:pPr marL="0" lvl="0" indent="0">
              <a:buNone/>
            </a:pPr>
            <a:r>
              <a:rPr lang="sv-SE" dirty="0" smtClean="0"/>
              <a:t>Kan leda till ett förslag till förändring av riktlinjerna.</a:t>
            </a:r>
          </a:p>
          <a:p>
            <a:pPr marL="0" lvl="0" indent="0">
              <a:buNone/>
            </a:pPr>
            <a:r>
              <a:rPr lang="sv-SE" dirty="0" smtClean="0"/>
              <a:t>A 2. 2 Grundligare utvärdering med hjälp av FOI</a:t>
            </a:r>
            <a:br>
              <a:rPr lang="sv-SE" dirty="0" smtClean="0"/>
            </a:br>
            <a:r>
              <a:rPr lang="sv-SE" dirty="0" smtClean="0"/>
              <a:t>Det finns riktlinjer att tillämpa, de är inte riktigt tydliga, behovet gäller många personer, styrning i riktlinjerna behövs, vi behöver hjälp med att bedöma nyttan på gruppnivå, systematisk uppföljning under ca 1 år.</a:t>
            </a:r>
          </a:p>
          <a:p>
            <a:pPr marL="0" lvl="0" indent="0">
              <a:buNone/>
            </a:pPr>
            <a:r>
              <a:rPr lang="sv-SE" dirty="0"/>
              <a:t>Kan leda till ett förslag till förändring av riktlinjerna.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1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080120"/>
          </a:xfrm>
        </p:spPr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B. Riktlinjer finns inte</a:t>
            </a:r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4990877"/>
          </a:xfrm>
        </p:spPr>
        <p:txBody>
          <a:bodyPr/>
          <a:lstStyle/>
          <a:p>
            <a:pPr marL="0" indent="0">
              <a:buNone/>
            </a:pPr>
            <a:r>
              <a:rPr lang="sv-SE" b="1" dirty="0">
                <a:solidFill>
                  <a:srgbClr val="FFC000"/>
                </a:solidFill>
              </a:rPr>
              <a:t>Om det inte finns riktlinjer, kan hjälpmedlet inrymmas i vårdgivarens ansvar? Kan det bli förskrivning eller del i en behandling? Behandlingsperiod eller varaktigt behov? Eller eget ansvar</a:t>
            </a:r>
            <a:r>
              <a:rPr lang="sv-SE" b="1" dirty="0" smtClean="0">
                <a:solidFill>
                  <a:srgbClr val="FFC000"/>
                </a:solidFill>
              </a:rPr>
              <a:t>?</a:t>
            </a:r>
            <a:endParaRPr lang="sv-SE" b="1" dirty="0">
              <a:solidFill>
                <a:srgbClr val="FFC000"/>
              </a:solidFill>
            </a:endParaRPr>
          </a:p>
          <a:p>
            <a:pPr lvl="0"/>
            <a:r>
              <a:rPr lang="sv-SE" dirty="0" smtClean="0"/>
              <a:t>B 1 Principärende </a:t>
            </a:r>
            <a:r>
              <a:rPr lang="sv-SE" dirty="0"/>
              <a:t>i Länshjälpmedelsgruppen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Vilken klassificering?</a:t>
            </a:r>
            <a:br>
              <a:rPr lang="sv-SE" dirty="0" smtClean="0"/>
            </a:br>
            <a:r>
              <a:rPr lang="sv-SE" dirty="0" smtClean="0"/>
              <a:t>Skulle </a:t>
            </a:r>
            <a:r>
              <a:rPr lang="sv-SE" dirty="0"/>
              <a:t>det kunna förskrivas?? </a:t>
            </a:r>
            <a:r>
              <a:rPr lang="sv-SE" dirty="0" smtClean="0"/>
              <a:t>Hur stor är gruppen?</a:t>
            </a:r>
            <a:br>
              <a:rPr lang="sv-SE" dirty="0" smtClean="0"/>
            </a:br>
            <a:r>
              <a:rPr lang="sv-SE" dirty="0" smtClean="0"/>
              <a:t>Beslut </a:t>
            </a:r>
            <a:r>
              <a:rPr lang="sv-SE" dirty="0"/>
              <a:t>måste tas innan man kan gå vidare</a:t>
            </a:r>
            <a:r>
              <a:rPr lang="sv-SE" dirty="0" smtClean="0"/>
              <a:t>.</a:t>
            </a:r>
          </a:p>
          <a:p>
            <a:pPr marL="0" lvl="0" indent="0">
              <a:buNone/>
            </a:pPr>
            <a:r>
              <a:rPr lang="sv-SE" dirty="0" smtClean="0"/>
              <a:t>B </a:t>
            </a:r>
            <a:r>
              <a:rPr lang="sv-SE" dirty="0"/>
              <a:t>1</a:t>
            </a:r>
            <a:r>
              <a:rPr lang="sv-SE" dirty="0" smtClean="0"/>
              <a:t>.1 </a:t>
            </a:r>
            <a:r>
              <a:rPr lang="sv-SE" dirty="0"/>
              <a:t>Särskild förskrivning</a:t>
            </a:r>
            <a:br>
              <a:rPr lang="sv-SE" dirty="0"/>
            </a:br>
            <a:r>
              <a:rPr lang="sv-SE" dirty="0"/>
              <a:t>Det </a:t>
            </a:r>
            <a:r>
              <a:rPr lang="sv-SE" dirty="0" smtClean="0"/>
              <a:t>finns inte </a:t>
            </a:r>
            <a:r>
              <a:rPr lang="sv-SE" dirty="0"/>
              <a:t>riktlinjer att tillämpa, behovet gäller enstaka personer, förväntad nytta efter individuell behovsbedömning, prioriterat behov </a:t>
            </a:r>
            <a:r>
              <a:rPr lang="sv-SE" dirty="0" smtClean="0"/>
              <a:t>(t.ex. äthjälpmedel)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Kan </a:t>
            </a:r>
            <a:r>
              <a:rPr lang="sv-SE" dirty="0"/>
              <a:t>leda till ett förslag till förändring av riktlinjerna.</a:t>
            </a:r>
          </a:p>
          <a:p>
            <a:pPr marL="0" indent="0">
              <a:buNone/>
            </a:pPr>
            <a:r>
              <a:rPr lang="sv-SE" dirty="0" smtClean="0"/>
              <a:t>B </a:t>
            </a:r>
            <a:r>
              <a:rPr lang="sv-SE" dirty="0"/>
              <a:t>1</a:t>
            </a:r>
            <a:r>
              <a:rPr lang="sv-SE" dirty="0" smtClean="0"/>
              <a:t>. </a:t>
            </a:r>
            <a:r>
              <a:rPr lang="sv-SE" dirty="0"/>
              <a:t>2 Grundligare utvärdering med hjälp av FOI</a:t>
            </a:r>
            <a:br>
              <a:rPr lang="sv-SE" dirty="0"/>
            </a:br>
            <a:r>
              <a:rPr lang="sv-SE" dirty="0"/>
              <a:t>Det finns </a:t>
            </a:r>
            <a:r>
              <a:rPr lang="sv-SE" dirty="0" smtClean="0"/>
              <a:t>inte riktlinjer </a:t>
            </a:r>
            <a:r>
              <a:rPr lang="sv-SE" dirty="0"/>
              <a:t>att tillämpa, </a:t>
            </a:r>
            <a:r>
              <a:rPr lang="sv-SE" dirty="0" smtClean="0"/>
              <a:t>behovet </a:t>
            </a:r>
            <a:r>
              <a:rPr lang="sv-SE" dirty="0"/>
              <a:t>gäller många personer, </a:t>
            </a:r>
            <a:r>
              <a:rPr lang="sv-SE" dirty="0" smtClean="0"/>
              <a:t>vi </a:t>
            </a:r>
            <a:r>
              <a:rPr lang="sv-SE" dirty="0"/>
              <a:t>behöver hjälp med att bedöma nyttan på gruppnivå, systematisk uppföljning under ca 1 </a:t>
            </a:r>
            <a:r>
              <a:rPr lang="sv-SE" dirty="0" smtClean="0"/>
              <a:t>år.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Kan </a:t>
            </a:r>
            <a:r>
              <a:rPr lang="sv-SE" dirty="0"/>
              <a:t>leda till ett förslag till förändring av riktlinjerna.</a:t>
            </a:r>
          </a:p>
          <a:p>
            <a:pPr marL="0" lv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46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571500"/>
            <a:ext cx="7772400" cy="841276"/>
          </a:xfrm>
        </p:spPr>
        <p:txBody>
          <a:bodyPr/>
          <a:lstStyle/>
          <a:p>
            <a:r>
              <a:rPr lang="sv-SE" dirty="0" smtClean="0"/>
              <a:t>Om produkten ska provas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774853"/>
          </a:xfrm>
        </p:spPr>
        <p:txBody>
          <a:bodyPr/>
          <a:lstStyle/>
          <a:p>
            <a:r>
              <a:rPr lang="sv-SE" dirty="0" smtClean="0"/>
              <a:t>Länshjälpmedelsgruppen ska </a:t>
            </a:r>
            <a:r>
              <a:rPr lang="sv-SE" dirty="0"/>
              <a:t>se över var och vem som har hälso- och sjukvårdsansvaret. </a:t>
            </a:r>
            <a:r>
              <a:rPr lang="sv-SE" dirty="0" smtClean="0"/>
              <a:t>Länshjälpmedelsgruppen </a:t>
            </a:r>
            <a:r>
              <a:rPr lang="sv-SE" dirty="0"/>
              <a:t>ska ge förslag på </a:t>
            </a:r>
            <a:r>
              <a:rPr lang="sv-SE" dirty="0" smtClean="0"/>
              <a:t>vilken yrkeskategori </a:t>
            </a:r>
            <a:r>
              <a:rPr lang="sv-SE" dirty="0"/>
              <a:t>som kan förskriva produkten. </a:t>
            </a:r>
          </a:p>
          <a:p>
            <a:r>
              <a:rPr lang="sv-SE" dirty="0" smtClean="0"/>
              <a:t>Berörd </a:t>
            </a:r>
            <a:r>
              <a:rPr lang="sv-SE" dirty="0"/>
              <a:t>verksamhet ska informeras om hur frågeställningen kommer att hanteras. </a:t>
            </a:r>
            <a:r>
              <a:rPr lang="sv-SE" dirty="0" smtClean="0"/>
              <a:t>Förskrivaren informerar närmaste chef om det kan komma att gälla många personer eller om produkten är kostsam. (Verksamhetschefen </a:t>
            </a:r>
            <a:r>
              <a:rPr lang="sv-SE" dirty="0"/>
              <a:t>ansvarar för att förskrivaren har den kompetens som behövs för att förskriva. Betalningsansvaret är förskrivarens enhet</a:t>
            </a:r>
            <a:r>
              <a:rPr lang="sv-SE" dirty="0" smtClean="0"/>
              <a:t>.) </a:t>
            </a:r>
            <a:endParaRPr lang="sv-SE" dirty="0"/>
          </a:p>
          <a:p>
            <a:pPr lvl="0"/>
            <a:r>
              <a:rPr lang="sv-SE" dirty="0" smtClean="0"/>
              <a:t>Beroende </a:t>
            </a:r>
            <a:r>
              <a:rPr lang="sv-SE" dirty="0"/>
              <a:t>på utfallet vid provning/test i liten skala, hjälpmedelsverksamheten kan hjälpa till med en rekommendation utifrån individuell behovsbedömning och prioritering. </a:t>
            </a:r>
          </a:p>
          <a:p>
            <a:pPr lvl="0"/>
            <a:r>
              <a:rPr lang="sv-SE" dirty="0"/>
              <a:t>Innan </a:t>
            </a:r>
            <a:r>
              <a:rPr lang="sv-SE" dirty="0" smtClean="0"/>
              <a:t>produkten ska provas </a:t>
            </a:r>
            <a:r>
              <a:rPr lang="sv-SE" dirty="0"/>
              <a:t>ska det </a:t>
            </a:r>
            <a:r>
              <a:rPr lang="sv-SE" dirty="0" smtClean="0"/>
              <a:t>finnas ett preliminärt riktlinjeförslag.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D18FB6-867E-414D-BF4D-71B14A04A92A}" type="datetime1">
              <a:rPr lang="sv-SE" smtClean="0"/>
              <a:t>2016-05-25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0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Förslag på justering i riktlinjerna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 Beroende på utfallet av utvärderingen kommer förslag till riktlinjer att skrivas.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048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Samverkan med Länsservice under provningsperioden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Hjälpmedelskonsulentverksamheten har samverkan med Länsservice i hela provningsprocessen.</a:t>
            </a:r>
          </a:p>
          <a:p>
            <a:pPr lvl="0"/>
            <a:r>
              <a:rPr lang="sv-SE" dirty="0" smtClean="0"/>
              <a:t>Hjälpmedelskonsulentverksamheterna har rutiner för kontakt med leverantörer.</a:t>
            </a:r>
          </a:p>
          <a:p>
            <a:pPr lvl="0"/>
            <a:r>
              <a:rPr lang="sv-SE" dirty="0" smtClean="0"/>
              <a:t>Länsservice lämnar uppgift om pris, om bunden </a:t>
            </a:r>
            <a:r>
              <a:rPr lang="sv-SE" dirty="0"/>
              <a:t>hyra </a:t>
            </a:r>
            <a:r>
              <a:rPr lang="sv-SE" dirty="0" smtClean="0"/>
              <a:t>gäller och </a:t>
            </a:r>
            <a:r>
              <a:rPr lang="sv-SE" dirty="0"/>
              <a:t>för speciella hjälpmedel hyra från leverantören. </a:t>
            </a:r>
          </a:p>
          <a:p>
            <a:pPr lvl="0"/>
            <a:r>
              <a:rPr lang="sv-SE" dirty="0" smtClean="0"/>
              <a:t>Fraktkostnad kan tillkomma och betalas av verksamheterna.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26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B0F0"/>
                </a:solidFill>
              </a:rPr>
              <a:t>Eget ansvar</a:t>
            </a:r>
            <a:endParaRPr lang="sv-SE" dirty="0">
              <a:solidFill>
                <a:srgbClr val="00B0F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Eget ansvar innebär att produkten inte kan förskrivas inom ramen för hälso- och sjukvårdens ansvar för hjälpmedel.</a:t>
            </a:r>
          </a:p>
          <a:p>
            <a:r>
              <a:rPr lang="sv-SE" dirty="0" smtClean="0"/>
              <a:t>Personen hänvisas till köp på den öppna marknaden.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29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pia av 1Kopia av MALL_VIT">
  <a:themeElements>
    <a:clrScheme name="Kopia av 1Kopia av MALL_VIT 8">
      <a:dk1>
        <a:srgbClr val="003399"/>
      </a:dk1>
      <a:lt1>
        <a:srgbClr val="FFFFFF"/>
      </a:lt1>
      <a:dk2>
        <a:srgbClr val="000000"/>
      </a:dk2>
      <a:lt2>
        <a:srgbClr val="969696"/>
      </a:lt2>
      <a:accent1>
        <a:srgbClr val="969696"/>
      </a:accent1>
      <a:accent2>
        <a:srgbClr val="FFFF99"/>
      </a:accent2>
      <a:accent3>
        <a:srgbClr val="FFFFFF"/>
      </a:accent3>
      <a:accent4>
        <a:srgbClr val="002A82"/>
      </a:accent4>
      <a:accent5>
        <a:srgbClr val="C9C9C9"/>
      </a:accent5>
      <a:accent6>
        <a:srgbClr val="E7E78A"/>
      </a:accent6>
      <a:hlink>
        <a:srgbClr val="0D68B0"/>
      </a:hlink>
      <a:folHlink>
        <a:srgbClr val="C73238"/>
      </a:folHlink>
    </a:clrScheme>
    <a:fontScheme name="vit med jpglogga 180_ny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it med jpglogga 180_ny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 med jpglogga 180_ny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8">
        <a:dk1>
          <a:srgbClr val="003399"/>
        </a:dk1>
        <a:lt1>
          <a:srgbClr val="FFFFFF"/>
        </a:lt1>
        <a:dk2>
          <a:srgbClr val="000000"/>
        </a:dk2>
        <a:lt2>
          <a:srgbClr val="969696"/>
        </a:lt2>
        <a:accent1>
          <a:srgbClr val="969696"/>
        </a:accent1>
        <a:accent2>
          <a:srgbClr val="FFFF99"/>
        </a:accent2>
        <a:accent3>
          <a:srgbClr val="FFFFFF"/>
        </a:accent3>
        <a:accent4>
          <a:srgbClr val="002A82"/>
        </a:accent4>
        <a:accent5>
          <a:srgbClr val="C9C9C9"/>
        </a:accent5>
        <a:accent6>
          <a:srgbClr val="E7E78A"/>
        </a:accent6>
        <a:hlink>
          <a:srgbClr val="0D68B0"/>
        </a:hlink>
        <a:folHlink>
          <a:srgbClr val="C732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Diarienummer xmlns="http://schemas.microsoft.com/sharepoint/v3" xsi:nil="true"/>
    <prdProcess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Hjälpmedelsförskrivning</TermName>
          <TermId xmlns="http://schemas.microsoft.com/office/infopath/2007/PartnerControls">f164903d-039a-46af-afff-2b05512f2997</TermId>
        </TermInfo>
      </Terms>
    </prdProcessTaxHTField0>
    <NLLVersion xmlns="http://schemas.microsoft.com/sharepoint/v3">6.0</NLLVersion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981e6eac-a633-4de2-91a2-d5e48e1c0d00</TermId>
        </TermInfo>
      </Terms>
    </NLLDocumentTypeTaxHTField0>
    <NLLModifiedBy xmlns="http://schemas.microsoft.com/sharepoint/v3">Lena Rubin</NLLModifiedBy>
    <NLLDocumentIDValue xmlns="http://schemas.microsoft.com/sharepoint/v3">lslss-4-1218</NLLDocumentIDValue>
    <NLLInformationclass xmlns="http://schemas.microsoft.com/sharepoint/v3">Publik</NLLInformationclass>
    <AnsvarigQuickpart xmlns="http://schemas.microsoft.com/sharepoint/v3">Anna Johansson</AnsvarigQuickpart>
    <NLLStakeholderTaxHTField0 xmlns="http://schemas.microsoft.com/sharepoint/v3">
      <Terms xmlns="http://schemas.microsoft.com/office/infopath/2007/PartnerControls"/>
    </NLLStakeholderTaxHTField0>
    <NLLPublishingstatus xmlns="http://schemas.microsoft.com/sharepoint/v3">Publicerad</NLLPublishingstatus>
    <NLLThinningTime xmlns="http://schemas.microsoft.com/sharepoint/v3">2028-03-19T23:00:00+00:00</NLLThinningTime>
    <NLLPublishDate xmlns="http://schemas.microsoft.com/sharepoint/v3">2025-03-19T23:00:00+00:00</NLLPublishDate>
    <NLLInformationCollectionTaxHTField0 xmlns="http://schemas.microsoft.com/sharepoint/v3">
      <Terms xmlns="http://schemas.microsoft.com/office/infopath/2007/PartnerControls"/>
    </NLLInformationCollectionTaxHTField0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Hjälpmedelskonsulenterna, Division Länssjukvård 2</TermName>
          <TermId xmlns="http://schemas.microsoft.com/office/infopath/2007/PartnerControls">61f6f37d-972c-43e3-8dd3-363c67f15fe8</TermId>
        </TermInfo>
      </Terms>
    </NLLProducerPlaceTaxHTField0>
    <NLLEstablishedByQuickpart xmlns="http://schemas.microsoft.com/sharepoint/v3">Magnus Lundberg</NLLEstablishedByQuickpart>
    <NLLEstablishedBy xmlns="http://schemas.microsoft.com/sharepoint/v3">
      <UserInfo>
        <DisplayName>Magnus Lundberg</DisplayName>
        <AccountId>1555</AccountId>
        <AccountType/>
      </UserInfo>
    </NLLEstablishedBy>
    <VersionComment xmlns="http://schemas.microsoft.com/sharepoint/v3" xsi:nil="true"/>
    <NLLPublishDateQuickpart xmlns="http://schemas.microsoft.com/sharepoint/v3">2025-03-20</NLLPublishDateQuickpart>
    <NLLPublished xmlns="http://schemas.microsoft.com/sharepoint/v3" xsi:nil="true"/>
    <NLLLockWorkflows xmlns="http://schemas.microsoft.com/sharepoint/v3">false</NLLLockWorkflows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Hjälpmedelsförskrivning Ordnat införande Nya produkter</TermName>
          <TermId xmlns="http://schemas.microsoft.com/office/infopath/2007/PartnerControls">d4aab620-0dfe-4733-b328-671ecc46e1a6</TermId>
        </TermInfo>
      </Terms>
    </TaxKeywordTaxHTField>
    <_dlc_DocId xmlns="c7918ce9-5289-4a18-805d-4141408e948c">lslss-4-1218</_dlc_DocId>
    <_dlc_DocIdUrl xmlns="c7918ce9-5289-4a18-805d-4141408e948c">
      <Url>http://spportal.extvis.local/process/administrativ/_layouts/15/DocIdRedir.aspx?ID=lslss-4-1218</Url>
      <Description>lslss-4-1218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2028-04-19T22:00:00+00:00</_dlc_ExpireDate>
    <VISResponsible xmlns="e1dec489-f745-4ed5-9c00-958a11aea6df">
      <UserInfo>
        <DisplayName>Anna Johansson</DisplayName>
        <AccountId>435</AccountId>
        <AccountType/>
      </UserInfo>
    </VISResponsible>
    <VIS_DocumentId xmlns="e1dec489-f745-4ed5-9c00-958a11aea6df">
      <Url>https://samarbeta.nll.se/producentplats/div-ls2-bas-hjmk/_layouts/15/DocIdRedir.aspx?ID=lslss-4-1218</Url>
      <Description>lslss-4-1218</Description>
    </VIS_DocumentId>
    <DocumentStatus xmlns="e1dec489-f745-4ed5-9c00-958a11aea6df">
      <Url>https://samarbeta.nll.se/producentplats/div-ls2-bas-hjmk/_layouts/15/wrkstat.aspx?List=52258bc1-fe16-4105-b516-e6f24818b959&amp;WorkflowInstanceName=bcde2f77-b493-4517-abf8-4d99b836cbdf</Url>
      <Description>Publicerad</Description>
    </DocumentStatus>
    <_dlc_Exempt xmlns="http://schemas.microsoft.com/sharepoint/v3">false</_dlc_Exempt>
  </documentManagement>
</p:properties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4e9605621f18d0d33d318233e5281fe9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5d78faff2359f4f33d34320a2322a142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394EF6-9D06-4D98-A7DF-C52BCE01C051}"/>
</file>

<file path=customXml/itemProps2.xml><?xml version="1.0" encoding="utf-8"?>
<ds:datastoreItem xmlns:ds="http://schemas.openxmlformats.org/officeDocument/2006/customXml" ds:itemID="{7577F552-8A41-4EE8-9E0E-39AED3288F20}"/>
</file>

<file path=customXml/itemProps3.xml><?xml version="1.0" encoding="utf-8"?>
<ds:datastoreItem xmlns:ds="http://schemas.openxmlformats.org/officeDocument/2006/customXml" ds:itemID="{648CF393-94BD-452D-86A9-B0BF68036CE1}"/>
</file>

<file path=customXml/itemProps4.xml><?xml version="1.0" encoding="utf-8"?>
<ds:datastoreItem xmlns:ds="http://schemas.openxmlformats.org/officeDocument/2006/customXml" ds:itemID="{955E2F57-2376-478F-AEF8-58753236E8CA}"/>
</file>

<file path=customXml/itemProps5.xml><?xml version="1.0" encoding="utf-8"?>
<ds:datastoreItem xmlns:ds="http://schemas.openxmlformats.org/officeDocument/2006/customXml" ds:itemID="{56289FE6-7866-41C2-A07C-DF07636D124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467</Words>
  <Application>Microsoft Office PowerPoint</Application>
  <PresentationFormat>Bildspel på skärmen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Kopia av 1Kopia av MALL_VIT</vt:lpstr>
      <vt:lpstr>Hjälpmedelsförskrivning </vt:lpstr>
      <vt:lpstr>PowerPoint-presentation</vt:lpstr>
      <vt:lpstr>Produktförfrågan</vt:lpstr>
      <vt:lpstr>A. Riktlinjer finns Finns det riktlinjer? Vad säger riktlinjerna? Har vi alternativa hjälpmedel? </vt:lpstr>
      <vt:lpstr>B. Riktlinjer finns inte</vt:lpstr>
      <vt:lpstr>Om produkten ska provas</vt:lpstr>
      <vt:lpstr>Förslag på justering i riktlinjerna</vt:lpstr>
      <vt:lpstr>Samverkan med Länsservice under provningsperioden</vt:lpstr>
      <vt:lpstr>Eget ansvar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Ordnat införande vid förskrivning av nya produkter</dc:title>
  <dc:creator/>
  <cp:keywords>Hjälpmedelsförskrivning Ordnat införande Nya produkter</cp:keywords>
  <cp:lastModifiedBy>Marit Persson</cp:lastModifiedBy>
  <cp:revision>7</cp:revision>
  <cp:lastPrinted>1999-02-05T08:00:34Z</cp:lastPrinted>
  <dcterms:created xsi:type="dcterms:W3CDTF">2010-03-09T09:08:49Z</dcterms:created>
  <dcterms:modified xsi:type="dcterms:W3CDTF">2016-05-25T07:24:10Z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0x010100D7963E0E5B7A40E5AEA07389401D709F007B1238BBD93543428C20870054E92DBF0100907CEEA6569A954C976B7824CE75F91F</vt:lpwstr>
  </property>
  <property fmtid="{D5CDD505-2E9C-101B-9397-08002B2CF9AE}" pid="3" name="TaxKeyword">
    <vt:lpwstr>4678;#Hjälpmedelsförskrivning Ordnat införande Nya produkter|d4aab620-0dfe-4733-b328-671ecc46e1a6</vt:lpwstr>
  </property>
  <property fmtid="{D5CDD505-2E9C-101B-9397-08002B2CF9AE}" pid="4" name="NLLStakeholder">
    <vt:lpwstr/>
  </property>
  <property fmtid="{D5CDD505-2E9C-101B-9397-08002B2CF9AE}" pid="5" name="NLLDocumentType">
    <vt:lpwstr>1021;#Presentation|981e6eac-a633-4de2-91a2-d5e48e1c0d00</vt:lpwstr>
  </property>
  <property fmtid="{D5CDD505-2E9C-101B-9397-08002B2CF9AE}" pid="6" name="prdProcess">
    <vt:lpwstr>1950;#Hjälpmedelsförskrivning|f164903d-039a-46af-afff-2b05512f2997</vt:lpwstr>
  </property>
  <property fmtid="{D5CDD505-2E9C-101B-9397-08002B2CF9AE}" pid="7" name="TaxCatchAll">
    <vt:lpwstr>1021;#Presentation|981e6eac-a633-4de2-91a2-d5e48e1c0d00;#12424;#Hjälpmedelskonsulenterna, Division Länssjukvård 2|61f6f37d-972c-43e3-8dd3-363c67f15fe8;#1950;#Hjälpmedelsförskrivning|f164903d-039a-46af-afff-2b05512f2997;#4678;#Hjälpmedelsförskrivning Ordnat införande Nya produkter</vt:lpwstr>
  </property>
  <property fmtid="{D5CDD505-2E9C-101B-9397-08002B2CF9AE}" pid="8" name="NLLTargetGroup">
    <vt:lpwstr/>
  </property>
  <property fmtid="{D5CDD505-2E9C-101B-9397-08002B2CF9AE}" pid="9" name="NLLFactOwner">
    <vt:lpwstr/>
  </property>
  <property fmtid="{D5CDD505-2E9C-101B-9397-08002B2CF9AE}" pid="10" name="CareActionCodeSurgical">
    <vt:lpwstr/>
  </property>
  <property fmtid="{D5CDD505-2E9C-101B-9397-08002B2CF9AE}" pid="11" name="NLLProducerPlace">
    <vt:lpwstr>12424;#Hjälpmedelskonsulenterna, Division Länssjukvård 2|61f6f37d-972c-43e3-8dd3-363c67f15fe8</vt:lpwstr>
  </property>
  <property fmtid="{D5CDD505-2E9C-101B-9397-08002B2CF9AE}" pid="12" name="PsychiatricCodeTaxHTField0">
    <vt:lpwstr/>
  </property>
  <property fmtid="{D5CDD505-2E9C-101B-9397-08002B2CF9AE}" pid="13" name="NLLInformationCollection">
    <vt:lpwstr/>
  </property>
  <property fmtid="{D5CDD505-2E9C-101B-9397-08002B2CF9AE}" pid="14" name="TLVCodeDiagnosisTaxHTField0">
    <vt:lpwstr/>
  </property>
  <property fmtid="{D5CDD505-2E9C-101B-9397-08002B2CF9AE}" pid="15" name="SpecialtyTaxHTField0">
    <vt:lpwstr/>
  </property>
  <property fmtid="{D5CDD505-2E9C-101B-9397-08002B2CF9AE}" pid="17" name="CareActionCodeNonSurgical">
    <vt:lpwstr/>
  </property>
  <property fmtid="{D5CDD505-2E9C-101B-9397-08002B2CF9AE}" pid="18" name="CompulsoryActionTaxHTField0">
    <vt:lpwstr/>
  </property>
  <property fmtid="{D5CDD505-2E9C-101B-9397-08002B2CF9AE}" pid="19" name="Specialty">
    <vt:lpwstr/>
  </property>
  <property fmtid="{D5CDD505-2E9C-101B-9397-08002B2CF9AE}" pid="20" name="ICD10Code">
    <vt:lpwstr/>
  </property>
  <property fmtid="{D5CDD505-2E9C-101B-9397-08002B2CF9AE}" pid="21" name="AnalysisNameTaxHTField0">
    <vt:lpwstr/>
  </property>
  <property fmtid="{D5CDD505-2E9C-101B-9397-08002B2CF9AE}" pid="22" name="NLLMtptCode">
    <vt:lpwstr/>
  </property>
  <property fmtid="{D5CDD505-2E9C-101B-9397-08002B2CF9AE}" pid="23" name="NLLMeetingTypeTaxHTField0">
    <vt:lpwstr/>
  </property>
  <property fmtid="{D5CDD505-2E9C-101B-9397-08002B2CF9AE}" pid="24" name="CareActionCodeSurgicalTaxHTField0">
    <vt:lpwstr/>
  </property>
  <property fmtid="{D5CDD505-2E9C-101B-9397-08002B2CF9AE}" pid="25" name="PharmaceuticalCodeTaxHTField0">
    <vt:lpwstr/>
  </property>
  <property fmtid="{D5CDD505-2E9C-101B-9397-08002B2CF9AE}" pid="26" name="ICD10CodeTaxHTField0">
    <vt:lpwstr/>
  </property>
  <property fmtid="{D5CDD505-2E9C-101B-9397-08002B2CF9AE}" pid="27" name="CompulsoryAction">
    <vt:lpwstr/>
  </property>
  <property fmtid="{D5CDD505-2E9C-101B-9397-08002B2CF9AE}" pid="28" name="References">
    <vt:lpwstr/>
  </property>
  <property fmtid="{D5CDD505-2E9C-101B-9397-08002B2CF9AE}" pid="29" name="TLVCodeAction">
    <vt:lpwstr/>
  </property>
  <property fmtid="{D5CDD505-2E9C-101B-9397-08002B2CF9AE}" pid="30" name="RadiologicalCode">
    <vt:lpwstr/>
  </property>
  <property fmtid="{D5CDD505-2E9C-101B-9397-08002B2CF9AE}" pid="31" name="TLVCodeDiagnosis">
    <vt:lpwstr/>
  </property>
  <property fmtid="{D5CDD505-2E9C-101B-9397-08002B2CF9AE}" pid="32" name="PharmaceuticalCode">
    <vt:lpwstr/>
  </property>
  <property fmtid="{D5CDD505-2E9C-101B-9397-08002B2CF9AE}" pid="33" name="ReferencesTaxHTField0">
    <vt:lpwstr/>
  </property>
  <property fmtid="{D5CDD505-2E9C-101B-9397-08002B2CF9AE}" pid="34" name="TLVCodeActionTaxHTField0">
    <vt:lpwstr/>
  </property>
  <property fmtid="{D5CDD505-2E9C-101B-9397-08002B2CF9AE}" pid="35" name="NLLProjectTypeTaxHTField0">
    <vt:lpwstr/>
  </property>
  <property fmtid="{D5CDD505-2E9C-101B-9397-08002B2CF9AE}" pid="36" name="PsychiatricCode">
    <vt:lpwstr/>
  </property>
  <property fmtid="{D5CDD505-2E9C-101B-9397-08002B2CF9AE}" pid="37" name="RadiologicalCodeTaxHTField0">
    <vt:lpwstr/>
  </property>
  <property fmtid="{D5CDD505-2E9C-101B-9397-08002B2CF9AE}" pid="38" name="NLLProjectType">
    <vt:lpwstr/>
  </property>
  <property fmtid="{D5CDD505-2E9C-101B-9397-08002B2CF9AE}" pid="39" name="AnalysisName">
    <vt:lpwstr/>
  </property>
  <property fmtid="{D5CDD505-2E9C-101B-9397-08002B2CF9AE}" pid="40" name="NLLMtptCodeTaxHTField0">
    <vt:lpwstr/>
  </property>
  <property fmtid="{D5CDD505-2E9C-101B-9397-08002B2CF9AE}" pid="41" name="CareActionCodeNonSurgicalTaxHTField0">
    <vt:lpwstr/>
  </property>
  <property fmtid="{D5CDD505-2E9C-101B-9397-08002B2CF9AE}" pid="42" name="NLLDecisionLevelManagedTaxHTField0">
    <vt:lpwstr/>
  </property>
  <property fmtid="{D5CDD505-2E9C-101B-9397-08002B2CF9AE}" pid="44" name="NLLApprovedByQuickPart">
    <vt:lpwstr/>
  </property>
  <property fmtid="{D5CDD505-2E9C-101B-9397-08002B2CF9AE}" pid="45" name="NLLProjectDescription">
    <vt:lpwstr/>
  </property>
  <property fmtid="{D5CDD505-2E9C-101B-9397-08002B2CF9AE}" pid="46" name="NPUCode">
    <vt:lpwstr/>
  </property>
  <property fmtid="{D5CDD505-2E9C-101B-9397-08002B2CF9AE}" pid="47" name="NLLClosureDate">
    <vt:lpwstr/>
  </property>
  <property fmtid="{D5CDD505-2E9C-101B-9397-08002B2CF9AE}" pid="48" name="NLLProducerplaceID">
    <vt:lpwstr/>
  </property>
  <property fmtid="{D5CDD505-2E9C-101B-9397-08002B2CF9AE}" pid="49" name="NLLPublishedTemplate">
    <vt:lpwstr/>
  </property>
  <property fmtid="{D5CDD505-2E9C-101B-9397-08002B2CF9AE}" pid="50" name="NLLPTCName">
    <vt:lpwstr/>
  </property>
  <property fmtid="{D5CDD505-2E9C-101B-9397-08002B2CF9AE}" pid="51" name="NLLProjectName">
    <vt:lpwstr/>
  </property>
  <property fmtid="{D5CDD505-2E9C-101B-9397-08002B2CF9AE}" pid="52" name="NLLProjectUrl">
    <vt:lpwstr/>
  </property>
  <property fmtid="{D5CDD505-2E9C-101B-9397-08002B2CF9AE}" pid="53" name="NLLProjectStatus">
    <vt:lpwstr/>
  </property>
  <property fmtid="{D5CDD505-2E9C-101B-9397-08002B2CF9AE}" pid="54" name="NLLSteeringGroup">
    <vt:lpwstr/>
  </property>
  <property fmtid="{D5CDD505-2E9C-101B-9397-08002B2CF9AE}" pid="55" name="NLLTemplateStatus">
    <vt:lpwstr/>
  </property>
  <property fmtid="{D5CDD505-2E9C-101B-9397-08002B2CF9AE}" pid="56" name="NLLProjectLeader">
    <vt:lpwstr/>
  </property>
  <property fmtid="{D5CDD505-2E9C-101B-9397-08002B2CF9AE}" pid="58" name="NLLDefaultTemplate">
    <vt:lpwstr/>
  </property>
  <property fmtid="{D5CDD505-2E9C-101B-9397-08002B2CF9AE}" pid="59" name="NLLProjectVisitor">
    <vt:lpwstr/>
  </property>
  <property fmtid="{D5CDD505-2E9C-101B-9397-08002B2CF9AE}" pid="60" name="NLLApprovedBy">
    <vt:lpwstr/>
  </property>
  <property fmtid="{D5CDD505-2E9C-101B-9397-08002B2CF9AE}" pid="61" name="NLLProjectOwner">
    <vt:lpwstr/>
  </property>
  <property fmtid="{D5CDD505-2E9C-101B-9397-08002B2CF9AE}" pid="62" name="NPUCodeTaxHTField0">
    <vt:lpwstr/>
  </property>
  <property fmtid="{D5CDD505-2E9C-101B-9397-08002B2CF9AE}" pid="63" name="NLLTemplateFolderDescription">
    <vt:lpwstr/>
  </property>
  <property fmtid="{D5CDD505-2E9C-101B-9397-08002B2CF9AE}" pid="64" name="NLLProjectOrderStatus">
    <vt:lpwstr/>
  </property>
  <property fmtid="{D5CDD505-2E9C-101B-9397-08002B2CF9AE}" pid="65" name="NLLReferenceGroup">
    <vt:lpwstr/>
  </property>
  <property fmtid="{D5CDD505-2E9C-101B-9397-08002B2CF9AE}" pid="66" name="NLLInitiationDate">
    <vt:lpwstr/>
  </property>
  <property fmtid="{D5CDD505-2E9C-101B-9397-08002B2CF9AE}" pid="68" name="NLLProjectNr">
    <vt:lpwstr/>
  </property>
  <property fmtid="{D5CDD505-2E9C-101B-9397-08002B2CF9AE}" pid="69" name="NLLWindingUpDate">
    <vt:lpwstr/>
  </property>
  <property fmtid="{D5CDD505-2E9C-101B-9397-08002B2CF9AE}" pid="70" name="NLLPTCProcessTeam">
    <vt:lpwstr/>
  </property>
  <property fmtid="{D5CDD505-2E9C-101B-9397-08002B2CF9AE}" pid="71" name="NLLImplementationDate">
    <vt:lpwstr/>
  </property>
  <property fmtid="{D5CDD505-2E9C-101B-9397-08002B2CF9AE}" pid="72" name="NLLLatestProjectTrackingDate">
    <vt:lpwstr/>
  </property>
  <property fmtid="{D5CDD505-2E9C-101B-9397-08002B2CF9AE}" pid="73" name="NLLProjectTypeText">
    <vt:lpwstr/>
  </property>
  <property fmtid="{D5CDD505-2E9C-101B-9397-08002B2CF9AE}" pid="74" name="NLLEstablishingDate">
    <vt:lpwstr/>
  </property>
  <property fmtid="{D5CDD505-2E9C-101B-9397-08002B2CF9AE}" pid="75" name="NLLProjectMember">
    <vt:lpwstr/>
  </property>
  <property fmtid="{D5CDD505-2E9C-101B-9397-08002B2CF9AE}" pid="76" name="NLLProcessTeamLookup">
    <vt:lpwstr/>
  </property>
  <property fmtid="{D5CDD505-2E9C-101B-9397-08002B2CF9AE}" pid="77" name="_dlc_policyId">
    <vt:lpwstr>0x010100D7963E0E5B7A40E5AEA07389401D709F007B1238BBD93543428C20870054E92DBF|1214505165</vt:lpwstr>
  </property>
  <property fmtid="{D5CDD505-2E9C-101B-9397-08002B2CF9AE}" pid="78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79" name="_dlc_DocIdItemGuid">
    <vt:lpwstr>a7163a6f-f25d-47bf-9ebb-4fc428c01a33</vt:lpwstr>
  </property>
  <property fmtid="{D5CDD505-2E9C-101B-9397-08002B2CF9AE}" pid="84" name="_dlc_ItemStageId">
    <vt:lpwstr/>
  </property>
  <property fmtid="{D5CDD505-2E9C-101B-9397-08002B2CF9AE}" pid="85" name="NLLMeetingType">
    <vt:lpwstr/>
  </property>
  <property fmtid="{D5CDD505-2E9C-101B-9397-08002B2CF9AE}" pid="86" name="NLLDecisionLevelManaged">
    <vt:lpwstr/>
  </property>
  <property fmtid="{D5CDD505-2E9C-101B-9397-08002B2CF9AE}" pid="87" name="Order">
    <vt:r8>3335400</vt:r8>
  </property>
  <property fmtid="{D5CDD505-2E9C-101B-9397-08002B2CF9AE}" pid="88" name="xd_ProgID">
    <vt:lpwstr/>
  </property>
  <property fmtid="{D5CDD505-2E9C-101B-9397-08002B2CF9AE}" pid="89" name="_SourceUrl">
    <vt:lpwstr/>
  </property>
  <property fmtid="{D5CDD505-2E9C-101B-9397-08002B2CF9AE}" pid="90" name="_SharedFileIndex">
    <vt:lpwstr/>
  </property>
  <property fmtid="{D5CDD505-2E9C-101B-9397-08002B2CF9AE}" pid="91" name="TemplateUrl">
    <vt:lpwstr/>
  </property>
  <property fmtid="{D5CDD505-2E9C-101B-9397-08002B2CF9AE}" pid="93" name="NLLDecisionLevelGoverning">
    <vt:lpwstr/>
  </property>
  <property fmtid="{D5CDD505-2E9C-101B-9397-08002B2CF9AE}" pid="94" name="NLLFactOwnerText">
    <vt:lpwstr/>
  </property>
  <property fmtid="{D5CDD505-2E9C-101B-9397-08002B2CF9AE}" pid="95" name="xd_Signature">
    <vt:bool>false</vt:bool>
  </property>
  <property fmtid="{D5CDD505-2E9C-101B-9397-08002B2CF9AE}" pid="96" name="NLLDecisionLevel">
    <vt:lpwstr/>
  </property>
  <property fmtid="{D5CDD505-2E9C-101B-9397-08002B2CF9AE}" pid="97" name="NLLPTCProcessLeader">
    <vt:lpwstr/>
  </property>
  <property fmtid="{D5CDD505-2E9C-101B-9397-08002B2CF9AE}" pid="99" name="NLLPTCVISEditor">
    <vt:lpwstr/>
  </property>
</Properties>
</file>